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315" r:id="rId3"/>
    <p:sldId id="316" r:id="rId4"/>
    <p:sldId id="317" r:id="rId5"/>
    <p:sldId id="318" r:id="rId6"/>
    <p:sldId id="350" r:id="rId7"/>
    <p:sldId id="319" r:id="rId8"/>
    <p:sldId id="354" r:id="rId9"/>
    <p:sldId id="320" r:id="rId10"/>
    <p:sldId id="321" r:id="rId11"/>
    <p:sldId id="322" r:id="rId12"/>
    <p:sldId id="355" r:id="rId13"/>
    <p:sldId id="353" r:id="rId14"/>
    <p:sldId id="356" r:id="rId15"/>
    <p:sldId id="323" r:id="rId16"/>
    <p:sldId id="324" r:id="rId17"/>
    <p:sldId id="329" r:id="rId18"/>
    <p:sldId id="325" r:id="rId19"/>
    <p:sldId id="335" r:id="rId20"/>
    <p:sldId id="336" r:id="rId21"/>
    <p:sldId id="337" r:id="rId22"/>
    <p:sldId id="338" r:id="rId23"/>
    <p:sldId id="332" r:id="rId24"/>
    <p:sldId id="333" r:id="rId25"/>
    <p:sldId id="339" r:id="rId26"/>
    <p:sldId id="341" r:id="rId27"/>
    <p:sldId id="340" r:id="rId28"/>
    <p:sldId id="342" r:id="rId29"/>
    <p:sldId id="334" r:id="rId30"/>
    <p:sldId id="326" r:id="rId31"/>
    <p:sldId id="327" r:id="rId32"/>
    <p:sldId id="328" r:id="rId33"/>
    <p:sldId id="330" r:id="rId34"/>
    <p:sldId id="343" r:id="rId35"/>
    <p:sldId id="344" r:id="rId36"/>
    <p:sldId id="345" r:id="rId37"/>
    <p:sldId id="331" r:id="rId38"/>
    <p:sldId id="347" r:id="rId39"/>
    <p:sldId id="349" r:id="rId40"/>
    <p:sldId id="351" r:id="rId41"/>
    <p:sldId id="358" r:id="rId42"/>
    <p:sldId id="357" r:id="rId43"/>
    <p:sldId id="263" r:id="rId4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23C"/>
    <a:srgbClr val="95E800"/>
    <a:srgbClr val="8CE5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3F9EE2-0C94-4146-A863-835E37C665C4}" v="392" dt="2023-08-22T20:43:41.3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linio Andrade Passos" userId="fd060cce1e06eb28" providerId="LiveId" clId="{0E680787-67E2-44CC-902D-A036DBE32890}"/>
    <pc:docChg chg="undo custSel addSld delSld modSld">
      <pc:chgData name="Plinio Andrade Passos" userId="fd060cce1e06eb28" providerId="LiveId" clId="{0E680787-67E2-44CC-902D-A036DBE32890}" dt="2023-06-06T14:24:31.924" v="1312" actId="2696"/>
      <pc:docMkLst>
        <pc:docMk/>
      </pc:docMkLst>
      <pc:sldChg chg="modSp mod">
        <pc:chgData name="Plinio Andrade Passos" userId="fd060cce1e06eb28" providerId="LiveId" clId="{0E680787-67E2-44CC-902D-A036DBE32890}" dt="2023-06-06T11:18:22.373" v="7" actId="404"/>
        <pc:sldMkLst>
          <pc:docMk/>
          <pc:sldMk cId="3071963115" sldId="256"/>
        </pc:sldMkLst>
        <pc:spChg chg="mod">
          <ac:chgData name="Plinio Andrade Passos" userId="fd060cce1e06eb28" providerId="LiveId" clId="{0E680787-67E2-44CC-902D-A036DBE32890}" dt="2023-06-06T11:18:14.971" v="4" actId="1076"/>
          <ac:spMkLst>
            <pc:docMk/>
            <pc:sldMk cId="3071963115" sldId="256"/>
            <ac:spMk id="4" creationId="{43E5497A-A6AC-452B-9B00-1B220B27180C}"/>
          </ac:spMkLst>
        </pc:spChg>
        <pc:spChg chg="mod">
          <ac:chgData name="Plinio Andrade Passos" userId="fd060cce1e06eb28" providerId="LiveId" clId="{0E680787-67E2-44CC-902D-A036DBE32890}" dt="2023-06-06T11:18:22.373" v="7" actId="404"/>
          <ac:spMkLst>
            <pc:docMk/>
            <pc:sldMk cId="3071963115" sldId="256"/>
            <ac:spMk id="5" creationId="{E24A7057-850F-4A9B-94D3-1E6D7F31620E}"/>
          </ac:spMkLst>
        </pc:spChg>
      </pc:sldChg>
      <pc:sldChg chg="modSp mod">
        <pc:chgData name="Plinio Andrade Passos" userId="fd060cce1e06eb28" providerId="LiveId" clId="{0E680787-67E2-44CC-902D-A036DBE32890}" dt="2023-06-06T14:19:55.933" v="1298" actId="20577"/>
        <pc:sldMkLst>
          <pc:docMk/>
          <pc:sldMk cId="3198859730" sldId="258"/>
        </pc:sldMkLst>
        <pc:spChg chg="mod">
          <ac:chgData name="Plinio Andrade Passos" userId="fd060cce1e06eb28" providerId="LiveId" clId="{0E680787-67E2-44CC-902D-A036DBE32890}" dt="2023-06-06T14:19:55.933" v="1298" actId="20577"/>
          <ac:spMkLst>
            <pc:docMk/>
            <pc:sldMk cId="3198859730" sldId="258"/>
            <ac:spMk id="4" creationId="{92695B67-8EBD-46EE-BCF2-E78CD9DB49CD}"/>
          </ac:spMkLst>
        </pc:spChg>
        <pc:spChg chg="mod">
          <ac:chgData name="Plinio Andrade Passos" userId="fd060cce1e06eb28" providerId="LiveId" clId="{0E680787-67E2-44CC-902D-A036DBE32890}" dt="2023-06-06T11:28:40.786" v="399" actId="20577"/>
          <ac:spMkLst>
            <pc:docMk/>
            <pc:sldMk cId="3198859730" sldId="258"/>
            <ac:spMk id="5" creationId="{52914BEE-C0DA-46C0-A9D9-5DCFC2E0F731}"/>
          </ac:spMkLst>
        </pc:spChg>
      </pc:sldChg>
      <pc:sldChg chg="delSp add setBg delDesignElem">
        <pc:chgData name="Plinio Andrade Passos" userId="fd060cce1e06eb28" providerId="LiveId" clId="{0E680787-67E2-44CC-902D-A036DBE32890}" dt="2023-06-06T12:33:12.831" v="1058"/>
        <pc:sldMkLst>
          <pc:docMk/>
          <pc:sldMk cId="1056940518" sldId="259"/>
        </pc:sldMkLst>
        <pc:cxnChg chg="del">
          <ac:chgData name="Plinio Andrade Passos" userId="fd060cce1e06eb28" providerId="LiveId" clId="{0E680787-67E2-44CC-902D-A036DBE32890}" dt="2023-06-06T12:33:12.831" v="1058"/>
          <ac:cxnSpMkLst>
            <pc:docMk/>
            <pc:sldMk cId="1056940518" sldId="259"/>
            <ac:cxnSpMk id="10" creationId="{A7F400EE-A8A5-48AF-B4D6-291B52C6F0B0}"/>
          </ac:cxnSpMkLst>
        </pc:cxnChg>
      </pc:sldChg>
      <pc:sldChg chg="del">
        <pc:chgData name="Plinio Andrade Passos" userId="fd060cce1e06eb28" providerId="LiveId" clId="{0E680787-67E2-44CC-902D-A036DBE32890}" dt="2023-06-06T11:30:33.782" v="525" actId="47"/>
        <pc:sldMkLst>
          <pc:docMk/>
          <pc:sldMk cId="3420899014" sldId="259"/>
        </pc:sldMkLst>
      </pc:sldChg>
      <pc:sldChg chg="modSp mod">
        <pc:chgData name="Plinio Andrade Passos" userId="fd060cce1e06eb28" providerId="LiveId" clId="{0E680787-67E2-44CC-902D-A036DBE32890}" dt="2023-06-06T11:30:24.924" v="524" actId="20577"/>
        <pc:sldMkLst>
          <pc:docMk/>
          <pc:sldMk cId="3637741684" sldId="260"/>
        </pc:sldMkLst>
        <pc:spChg chg="mod">
          <ac:chgData name="Plinio Andrade Passos" userId="fd060cce1e06eb28" providerId="LiveId" clId="{0E680787-67E2-44CC-902D-A036DBE32890}" dt="2023-06-06T11:29:26.580" v="426" actId="20577"/>
          <ac:spMkLst>
            <pc:docMk/>
            <pc:sldMk cId="3637741684" sldId="260"/>
            <ac:spMk id="5" creationId="{4E4D2C04-385B-49B4-BD83-E3CE6390713E}"/>
          </ac:spMkLst>
        </pc:spChg>
        <pc:spChg chg="mod">
          <ac:chgData name="Plinio Andrade Passos" userId="fd060cce1e06eb28" providerId="LiveId" clId="{0E680787-67E2-44CC-902D-A036DBE32890}" dt="2023-06-06T11:30:24.924" v="524" actId="20577"/>
          <ac:spMkLst>
            <pc:docMk/>
            <pc:sldMk cId="3637741684" sldId="260"/>
            <ac:spMk id="6" creationId="{9D397FB4-558C-401E-80AD-974E35880A5C}"/>
          </ac:spMkLst>
        </pc:spChg>
      </pc:sldChg>
      <pc:sldChg chg="addSp modSp mod">
        <pc:chgData name="Plinio Andrade Passos" userId="fd060cce1e06eb28" providerId="LiveId" clId="{0E680787-67E2-44CC-902D-A036DBE32890}" dt="2023-06-06T12:33:52.449" v="1061" actId="1076"/>
        <pc:sldMkLst>
          <pc:docMk/>
          <pc:sldMk cId="645063176" sldId="261"/>
        </pc:sldMkLst>
        <pc:spChg chg="mod">
          <ac:chgData name="Plinio Andrade Passos" userId="fd060cce1e06eb28" providerId="LiveId" clId="{0E680787-67E2-44CC-902D-A036DBE32890}" dt="2023-06-06T11:31:18.556" v="562" actId="14100"/>
          <ac:spMkLst>
            <pc:docMk/>
            <pc:sldMk cId="645063176" sldId="261"/>
            <ac:spMk id="2" creationId="{51F09A50-0871-44BA-B6C5-84D58497B6DA}"/>
          </ac:spMkLst>
        </pc:spChg>
        <pc:spChg chg="mod">
          <ac:chgData name="Plinio Andrade Passos" userId="fd060cce1e06eb28" providerId="LiveId" clId="{0E680787-67E2-44CC-902D-A036DBE32890}" dt="2023-06-06T12:33:52.449" v="1061" actId="1076"/>
          <ac:spMkLst>
            <pc:docMk/>
            <pc:sldMk cId="645063176" sldId="261"/>
            <ac:spMk id="3" creationId="{7582C9C2-9661-4AD2-A512-D931214CEF4B}"/>
          </ac:spMkLst>
        </pc:spChg>
        <pc:spChg chg="add mod">
          <ac:chgData name="Plinio Andrade Passos" userId="fd060cce1e06eb28" providerId="LiveId" clId="{0E680787-67E2-44CC-902D-A036DBE32890}" dt="2023-06-06T11:33:04.225" v="581" actId="1076"/>
          <ac:spMkLst>
            <pc:docMk/>
            <pc:sldMk cId="645063176" sldId="261"/>
            <ac:spMk id="6" creationId="{4247FD57-C807-2B0C-3342-11AFA762BF1F}"/>
          </ac:spMkLst>
        </pc:spChg>
        <pc:picChg chg="add mod">
          <ac:chgData name="Plinio Andrade Passos" userId="fd060cce1e06eb28" providerId="LiveId" clId="{0E680787-67E2-44CC-902D-A036DBE32890}" dt="2023-06-06T11:32:32.151" v="578" actId="1076"/>
          <ac:picMkLst>
            <pc:docMk/>
            <pc:sldMk cId="645063176" sldId="261"/>
            <ac:picMk id="4" creationId="{DBE53C43-B3EF-360F-4F70-19A8146EF5A6}"/>
          </ac:picMkLst>
        </pc:picChg>
        <pc:picChg chg="add mod">
          <ac:chgData name="Plinio Andrade Passos" userId="fd060cce1e06eb28" providerId="LiveId" clId="{0E680787-67E2-44CC-902D-A036DBE32890}" dt="2023-06-06T11:32:24.368" v="577" actId="1076"/>
          <ac:picMkLst>
            <pc:docMk/>
            <pc:sldMk cId="645063176" sldId="261"/>
            <ac:picMk id="5" creationId="{E08DFF17-BB9D-F395-D6A4-219103B8B271}"/>
          </ac:picMkLst>
        </pc:picChg>
      </pc:sldChg>
      <pc:sldChg chg="del">
        <pc:chgData name="Plinio Andrade Passos" userId="fd060cce1e06eb28" providerId="LiveId" clId="{0E680787-67E2-44CC-902D-A036DBE32890}" dt="2023-06-06T12:33:33.421" v="1059" actId="2696"/>
        <pc:sldMkLst>
          <pc:docMk/>
          <pc:sldMk cId="392327683" sldId="262"/>
        </pc:sldMkLst>
      </pc:sldChg>
      <pc:sldChg chg="addSp modSp mod">
        <pc:chgData name="Plinio Andrade Passos" userId="fd060cce1e06eb28" providerId="LiveId" clId="{0E680787-67E2-44CC-902D-A036DBE32890}" dt="2023-06-06T14:23:27.471" v="1300" actId="20577"/>
        <pc:sldMkLst>
          <pc:docMk/>
          <pc:sldMk cId="2344514884" sldId="264"/>
        </pc:sldMkLst>
        <pc:spChg chg="mod">
          <ac:chgData name="Plinio Andrade Passos" userId="fd060cce1e06eb28" providerId="LiveId" clId="{0E680787-67E2-44CC-902D-A036DBE32890}" dt="2023-06-06T11:34:29.197" v="597" actId="1076"/>
          <ac:spMkLst>
            <pc:docMk/>
            <pc:sldMk cId="2344514884" sldId="264"/>
            <ac:spMk id="2" creationId="{51F09A50-0871-44BA-B6C5-84D58497B6DA}"/>
          </ac:spMkLst>
        </pc:spChg>
        <pc:spChg chg="mod">
          <ac:chgData name="Plinio Andrade Passos" userId="fd060cce1e06eb28" providerId="LiveId" clId="{0E680787-67E2-44CC-902D-A036DBE32890}" dt="2023-06-06T14:18:54.031" v="1297" actId="20577"/>
          <ac:spMkLst>
            <pc:docMk/>
            <pc:sldMk cId="2344514884" sldId="264"/>
            <ac:spMk id="3" creationId="{7582C9C2-9661-4AD2-A512-D931214CEF4B}"/>
          </ac:spMkLst>
        </pc:spChg>
        <pc:spChg chg="mod">
          <ac:chgData name="Plinio Andrade Passos" userId="fd060cce1e06eb28" providerId="LiveId" clId="{0E680787-67E2-44CC-902D-A036DBE32890}" dt="2023-06-06T14:23:27.471" v="1300" actId="20577"/>
          <ac:spMkLst>
            <pc:docMk/>
            <pc:sldMk cId="2344514884" sldId="264"/>
            <ac:spMk id="4" creationId="{7F921A25-1B38-4711-9C49-74D3CA76F5F4}"/>
          </ac:spMkLst>
        </pc:spChg>
        <pc:spChg chg="mod">
          <ac:chgData name="Plinio Andrade Passos" userId="fd060cce1e06eb28" providerId="LiveId" clId="{0E680787-67E2-44CC-902D-A036DBE32890}" dt="2023-06-06T11:34:13.984" v="593"/>
          <ac:spMkLst>
            <pc:docMk/>
            <pc:sldMk cId="2344514884" sldId="264"/>
            <ac:spMk id="7" creationId="{3654934C-05D3-1150-EB5B-B2099EDDF0D3}"/>
          </ac:spMkLst>
        </pc:spChg>
        <pc:grpChg chg="add mod">
          <ac:chgData name="Plinio Andrade Passos" userId="fd060cce1e06eb28" providerId="LiveId" clId="{0E680787-67E2-44CC-902D-A036DBE32890}" dt="2023-06-06T11:57:50.559" v="798" actId="1076"/>
          <ac:grpSpMkLst>
            <pc:docMk/>
            <pc:sldMk cId="2344514884" sldId="264"/>
            <ac:grpSpMk id="5" creationId="{DA4AE39B-1C0A-85B6-5AE7-77A4A4180FD0}"/>
          </ac:grpSpMkLst>
        </pc:grpChg>
        <pc:picChg chg="mod">
          <ac:chgData name="Plinio Andrade Passos" userId="fd060cce1e06eb28" providerId="LiveId" clId="{0E680787-67E2-44CC-902D-A036DBE32890}" dt="2023-06-06T11:34:13.984" v="593"/>
          <ac:picMkLst>
            <pc:docMk/>
            <pc:sldMk cId="2344514884" sldId="264"/>
            <ac:picMk id="6" creationId="{92090595-8F07-E3A8-585C-8989D86D5EAA}"/>
          </ac:picMkLst>
        </pc:picChg>
      </pc:sldChg>
      <pc:sldChg chg="addSp modSp mod">
        <pc:chgData name="Plinio Andrade Passos" userId="fd060cce1e06eb28" providerId="LiveId" clId="{0E680787-67E2-44CC-902D-A036DBE32890}" dt="2023-06-06T14:23:43.101" v="1304" actId="20577"/>
        <pc:sldMkLst>
          <pc:docMk/>
          <pc:sldMk cId="3085638536" sldId="266"/>
        </pc:sldMkLst>
        <pc:spChg chg="mod">
          <ac:chgData name="Plinio Andrade Passos" userId="fd060cce1e06eb28" providerId="LiveId" clId="{0E680787-67E2-44CC-902D-A036DBE32890}" dt="2023-06-06T11:59:53.016" v="803" actId="1076"/>
          <ac:spMkLst>
            <pc:docMk/>
            <pc:sldMk cId="3085638536" sldId="266"/>
            <ac:spMk id="2" creationId="{51F09A50-0871-44BA-B6C5-84D58497B6DA}"/>
          </ac:spMkLst>
        </pc:spChg>
        <pc:spChg chg="mod">
          <ac:chgData name="Plinio Andrade Passos" userId="fd060cce1e06eb28" providerId="LiveId" clId="{0E680787-67E2-44CC-902D-A036DBE32890}" dt="2023-06-06T12:19:19.396" v="816" actId="1076"/>
          <ac:spMkLst>
            <pc:docMk/>
            <pc:sldMk cId="3085638536" sldId="266"/>
            <ac:spMk id="4" creationId="{8B44596F-62F7-1002-43AB-8F33C12D326F}"/>
          </ac:spMkLst>
        </pc:spChg>
        <pc:spChg chg="mod">
          <ac:chgData name="Plinio Andrade Passos" userId="fd060cce1e06eb28" providerId="LiveId" clId="{0E680787-67E2-44CC-902D-A036DBE32890}" dt="2023-06-06T12:19:12.113" v="813" actId="1076"/>
          <ac:spMkLst>
            <pc:docMk/>
            <pc:sldMk cId="3085638536" sldId="266"/>
            <ac:spMk id="12" creationId="{3FFD2A5D-21CC-33FC-10E4-124DE0046055}"/>
          </ac:spMkLst>
        </pc:spChg>
        <pc:spChg chg="mod">
          <ac:chgData name="Plinio Andrade Passos" userId="fd060cce1e06eb28" providerId="LiveId" clId="{0E680787-67E2-44CC-902D-A036DBE32890}" dt="2023-06-06T14:23:43.101" v="1304" actId="20577"/>
          <ac:spMkLst>
            <pc:docMk/>
            <pc:sldMk cId="3085638536" sldId="266"/>
            <ac:spMk id="13" creationId="{5C76AB76-72BF-C353-9AA1-7CA13C4D3680}"/>
          </ac:spMkLst>
        </pc:spChg>
        <pc:grpChg chg="add mod">
          <ac:chgData name="Plinio Andrade Passos" userId="fd060cce1e06eb28" providerId="LiveId" clId="{0E680787-67E2-44CC-902D-A036DBE32890}" dt="2023-06-06T12:19:19.396" v="816" actId="1076"/>
          <ac:grpSpMkLst>
            <pc:docMk/>
            <pc:sldMk cId="3085638536" sldId="266"/>
            <ac:grpSpMk id="3" creationId="{FB88343B-BBEE-C1B1-6B34-A908F7C630FB}"/>
          </ac:grpSpMkLst>
        </pc:grpChg>
        <pc:picChg chg="mod">
          <ac:chgData name="Plinio Andrade Passos" userId="fd060cce1e06eb28" providerId="LiveId" clId="{0E680787-67E2-44CC-902D-A036DBE32890}" dt="2023-06-06T12:19:19.396" v="816" actId="1076"/>
          <ac:picMkLst>
            <pc:docMk/>
            <pc:sldMk cId="3085638536" sldId="266"/>
            <ac:picMk id="5" creationId="{4513C3F1-1238-ABE9-B276-EB19811B4DC4}"/>
          </ac:picMkLst>
        </pc:picChg>
      </pc:sldChg>
      <pc:sldChg chg="del">
        <pc:chgData name="Plinio Andrade Passos" userId="fd060cce1e06eb28" providerId="LiveId" clId="{0E680787-67E2-44CC-902D-A036DBE32890}" dt="2023-06-06T12:28:45.446" v="1009" actId="47"/>
        <pc:sldMkLst>
          <pc:docMk/>
          <pc:sldMk cId="121737436" sldId="267"/>
        </pc:sldMkLst>
      </pc:sldChg>
      <pc:sldChg chg="addSp delSp modSp mod">
        <pc:chgData name="Plinio Andrade Passos" userId="fd060cce1e06eb28" providerId="LiveId" clId="{0E680787-67E2-44CC-902D-A036DBE32890}" dt="2023-06-06T14:23:51.361" v="1306" actId="20577"/>
        <pc:sldMkLst>
          <pc:docMk/>
          <pc:sldMk cId="2845800550" sldId="268"/>
        </pc:sldMkLst>
        <pc:spChg chg="mod">
          <ac:chgData name="Plinio Andrade Passos" userId="fd060cce1e06eb28" providerId="LiveId" clId="{0E680787-67E2-44CC-902D-A036DBE32890}" dt="2023-06-06T12:29:52.379" v="1023" actId="1076"/>
          <ac:spMkLst>
            <pc:docMk/>
            <pc:sldMk cId="2845800550" sldId="268"/>
            <ac:spMk id="2" creationId="{51F09A50-0871-44BA-B6C5-84D58497B6DA}"/>
          </ac:spMkLst>
        </pc:spChg>
        <pc:spChg chg="mod">
          <ac:chgData name="Plinio Andrade Passos" userId="fd060cce1e06eb28" providerId="LiveId" clId="{0E680787-67E2-44CC-902D-A036DBE32890}" dt="2023-06-06T12:29:54.466" v="1024" actId="1076"/>
          <ac:spMkLst>
            <pc:docMk/>
            <pc:sldMk cId="2845800550" sldId="268"/>
            <ac:spMk id="12" creationId="{3FFD2A5D-21CC-33FC-10E4-124DE0046055}"/>
          </ac:spMkLst>
        </pc:spChg>
        <pc:spChg chg="mod">
          <ac:chgData name="Plinio Andrade Passos" userId="fd060cce1e06eb28" providerId="LiveId" clId="{0E680787-67E2-44CC-902D-A036DBE32890}" dt="2023-06-06T14:23:51.361" v="1306" actId="20577"/>
          <ac:spMkLst>
            <pc:docMk/>
            <pc:sldMk cId="2845800550" sldId="268"/>
            <ac:spMk id="13" creationId="{5C76AB76-72BF-C353-9AA1-7CA13C4D3680}"/>
          </ac:spMkLst>
        </pc:spChg>
        <pc:picChg chg="add del mod">
          <ac:chgData name="Plinio Andrade Passos" userId="fd060cce1e06eb28" providerId="LiveId" clId="{0E680787-67E2-44CC-902D-A036DBE32890}" dt="2023-06-06T12:29:47.397" v="1021" actId="478"/>
          <ac:picMkLst>
            <pc:docMk/>
            <pc:sldMk cId="2845800550" sldId="268"/>
            <ac:picMk id="3" creationId="{FFDC54BA-EE37-8C24-AFD9-A6BDC6C458C4}"/>
          </ac:picMkLst>
        </pc:picChg>
      </pc:sldChg>
      <pc:sldChg chg="addSp delSp modSp add mod">
        <pc:chgData name="Plinio Andrade Passos" userId="fd060cce1e06eb28" providerId="LiveId" clId="{0E680787-67E2-44CC-902D-A036DBE32890}" dt="2023-06-06T14:23:31.467" v="1301" actId="20577"/>
        <pc:sldMkLst>
          <pc:docMk/>
          <pc:sldMk cId="2886057462" sldId="269"/>
        </pc:sldMkLst>
        <pc:spChg chg="mod">
          <ac:chgData name="Plinio Andrade Passos" userId="fd060cce1e06eb28" providerId="LiveId" clId="{0E680787-67E2-44CC-902D-A036DBE32890}" dt="2023-06-06T11:47:03.097" v="742" actId="1076"/>
          <ac:spMkLst>
            <pc:docMk/>
            <pc:sldMk cId="2886057462" sldId="269"/>
            <ac:spMk id="2" creationId="{51F09A50-0871-44BA-B6C5-84D58497B6DA}"/>
          </ac:spMkLst>
        </pc:spChg>
        <pc:spChg chg="del">
          <ac:chgData name="Plinio Andrade Passos" userId="fd060cce1e06eb28" providerId="LiveId" clId="{0E680787-67E2-44CC-902D-A036DBE32890}" dt="2023-06-06T11:40:02.224" v="648" actId="478"/>
          <ac:spMkLst>
            <pc:docMk/>
            <pc:sldMk cId="2886057462" sldId="269"/>
            <ac:spMk id="3" creationId="{7582C9C2-9661-4AD2-A512-D931214CEF4B}"/>
          </ac:spMkLst>
        </pc:spChg>
        <pc:spChg chg="mod">
          <ac:chgData name="Plinio Andrade Passos" userId="fd060cce1e06eb28" providerId="LiveId" clId="{0E680787-67E2-44CC-902D-A036DBE32890}" dt="2023-06-06T14:23:31.467" v="1301" actId="20577"/>
          <ac:spMkLst>
            <pc:docMk/>
            <pc:sldMk cId="2886057462" sldId="269"/>
            <ac:spMk id="4" creationId="{7F921A25-1B38-4711-9C49-74D3CA76F5F4}"/>
          </ac:spMkLst>
        </pc:spChg>
        <pc:spChg chg="add del">
          <ac:chgData name="Plinio Andrade Passos" userId="fd060cce1e06eb28" providerId="LiveId" clId="{0E680787-67E2-44CC-902D-A036DBE32890}" dt="2023-06-06T11:40:03.411" v="650" actId="22"/>
          <ac:spMkLst>
            <pc:docMk/>
            <pc:sldMk cId="2886057462" sldId="269"/>
            <ac:spMk id="9" creationId="{D20D2FF6-CC92-7E97-E7B2-6B7756ABBC8E}"/>
          </ac:spMkLst>
        </pc:spChg>
        <pc:spChg chg="add mod">
          <ac:chgData name="Plinio Andrade Passos" userId="fd060cce1e06eb28" providerId="LiveId" clId="{0E680787-67E2-44CC-902D-A036DBE32890}" dt="2023-06-06T11:47:02.603" v="741" actId="1076"/>
          <ac:spMkLst>
            <pc:docMk/>
            <pc:sldMk cId="2886057462" sldId="269"/>
            <ac:spMk id="11" creationId="{8D7C94BC-48D7-94C2-D06D-92F5286BF00C}"/>
          </ac:spMkLst>
        </pc:spChg>
        <pc:grpChg chg="del">
          <ac:chgData name="Plinio Andrade Passos" userId="fd060cce1e06eb28" providerId="LiveId" clId="{0E680787-67E2-44CC-902D-A036DBE32890}" dt="2023-06-06T11:35:51.181" v="611" actId="478"/>
          <ac:grpSpMkLst>
            <pc:docMk/>
            <pc:sldMk cId="2886057462" sldId="269"/>
            <ac:grpSpMk id="5" creationId="{DA4AE39B-1C0A-85B6-5AE7-77A4A4180FD0}"/>
          </ac:grpSpMkLst>
        </pc:grpChg>
        <pc:picChg chg="add del mod">
          <ac:chgData name="Plinio Andrade Passos" userId="fd060cce1e06eb28" providerId="LiveId" clId="{0E680787-67E2-44CC-902D-A036DBE32890}" dt="2023-06-06T11:46:44.694" v="735" actId="478"/>
          <ac:picMkLst>
            <pc:docMk/>
            <pc:sldMk cId="2886057462" sldId="269"/>
            <ac:picMk id="1026" creationId="{503B1BC3-7510-4330-DE2C-F40A741C7C4C}"/>
          </ac:picMkLst>
        </pc:picChg>
        <pc:picChg chg="add mod">
          <ac:chgData name="Plinio Andrade Passos" userId="fd060cce1e06eb28" providerId="LiveId" clId="{0E680787-67E2-44CC-902D-A036DBE32890}" dt="2023-06-06T11:46:59.604" v="740"/>
          <ac:picMkLst>
            <pc:docMk/>
            <pc:sldMk cId="2886057462" sldId="269"/>
            <ac:picMk id="1028" creationId="{37A37C0D-CB71-C90D-4120-86A6D0650C4A}"/>
          </ac:picMkLst>
        </pc:picChg>
        <pc:picChg chg="add del mod">
          <ac:chgData name="Plinio Andrade Passos" userId="fd060cce1e06eb28" providerId="LiveId" clId="{0E680787-67E2-44CC-902D-A036DBE32890}" dt="2023-06-06T11:46:45.344" v="736" actId="478"/>
          <ac:picMkLst>
            <pc:docMk/>
            <pc:sldMk cId="2886057462" sldId="269"/>
            <ac:picMk id="1030" creationId="{6D497593-2112-3B2B-198A-EEA62E0F3AAD}"/>
          </ac:picMkLst>
        </pc:picChg>
      </pc:sldChg>
      <pc:sldChg chg="addSp delSp modSp add mod">
        <pc:chgData name="Plinio Andrade Passos" userId="fd060cce1e06eb28" providerId="LiveId" clId="{0E680787-67E2-44CC-902D-A036DBE32890}" dt="2023-06-06T14:23:35.226" v="1302" actId="20577"/>
        <pc:sldMkLst>
          <pc:docMk/>
          <pc:sldMk cId="796162184" sldId="270"/>
        </pc:sldMkLst>
        <pc:spChg chg="mod">
          <ac:chgData name="Plinio Andrade Passos" userId="fd060cce1e06eb28" providerId="LiveId" clId="{0E680787-67E2-44CC-902D-A036DBE32890}" dt="2023-06-06T14:23:35.226" v="1302" actId="20577"/>
          <ac:spMkLst>
            <pc:docMk/>
            <pc:sldMk cId="796162184" sldId="270"/>
            <ac:spMk id="4" creationId="{7F921A25-1B38-4711-9C49-74D3CA76F5F4}"/>
          </ac:spMkLst>
        </pc:spChg>
        <pc:picChg chg="add del mod">
          <ac:chgData name="Plinio Andrade Passos" userId="fd060cce1e06eb28" providerId="LiveId" clId="{0E680787-67E2-44CC-902D-A036DBE32890}" dt="2023-06-06T11:47:16.374" v="746" actId="1076"/>
          <ac:picMkLst>
            <pc:docMk/>
            <pc:sldMk cId="796162184" sldId="270"/>
            <ac:picMk id="1026" creationId="{503B1BC3-7510-4330-DE2C-F40A741C7C4C}"/>
          </ac:picMkLst>
        </pc:picChg>
        <pc:picChg chg="del mod">
          <ac:chgData name="Plinio Andrade Passos" userId="fd060cce1e06eb28" providerId="LiveId" clId="{0E680787-67E2-44CC-902D-A036DBE32890}" dt="2023-06-06T11:47:11.727" v="743" actId="478"/>
          <ac:picMkLst>
            <pc:docMk/>
            <pc:sldMk cId="796162184" sldId="270"/>
            <ac:picMk id="1028" creationId="{37A37C0D-CB71-C90D-4120-86A6D0650C4A}"/>
          </ac:picMkLst>
        </pc:picChg>
        <pc:picChg chg="mod">
          <ac:chgData name="Plinio Andrade Passos" userId="fd060cce1e06eb28" providerId="LiveId" clId="{0E680787-67E2-44CC-902D-A036DBE32890}" dt="2023-06-06T11:47:33.305" v="750" actId="1076"/>
          <ac:picMkLst>
            <pc:docMk/>
            <pc:sldMk cId="796162184" sldId="270"/>
            <ac:picMk id="1030" creationId="{6D497593-2112-3B2B-198A-EEA62E0F3AAD}"/>
          </ac:picMkLst>
        </pc:picChg>
      </pc:sldChg>
      <pc:sldChg chg="addSp delSp modSp add mod">
        <pc:chgData name="Plinio Andrade Passos" userId="fd060cce1e06eb28" providerId="LiveId" clId="{0E680787-67E2-44CC-902D-A036DBE32890}" dt="2023-06-06T14:23:39.542" v="1303" actId="20577"/>
        <pc:sldMkLst>
          <pc:docMk/>
          <pc:sldMk cId="2191999039" sldId="271"/>
        </pc:sldMkLst>
        <pc:spChg chg="mod">
          <ac:chgData name="Plinio Andrade Passos" userId="fd060cce1e06eb28" providerId="LiveId" clId="{0E680787-67E2-44CC-902D-A036DBE32890}" dt="2023-06-06T14:23:39.542" v="1303" actId="20577"/>
          <ac:spMkLst>
            <pc:docMk/>
            <pc:sldMk cId="2191999039" sldId="271"/>
            <ac:spMk id="4" creationId="{7F921A25-1B38-4711-9C49-74D3CA76F5F4}"/>
          </ac:spMkLst>
        </pc:spChg>
        <pc:spChg chg="mod">
          <ac:chgData name="Plinio Andrade Passos" userId="fd060cce1e06eb28" providerId="LiveId" clId="{0E680787-67E2-44CC-902D-A036DBE32890}" dt="2023-06-06T11:58:06.784" v="799" actId="1076"/>
          <ac:spMkLst>
            <pc:docMk/>
            <pc:sldMk cId="2191999039" sldId="271"/>
            <ac:spMk id="11" creationId="{8D7C94BC-48D7-94C2-D06D-92F5286BF00C}"/>
          </ac:spMkLst>
        </pc:spChg>
        <pc:picChg chg="add mod">
          <ac:chgData name="Plinio Andrade Passos" userId="fd060cce1e06eb28" providerId="LiveId" clId="{0E680787-67E2-44CC-902D-A036DBE32890}" dt="2023-06-06T11:57:15.118" v="759" actId="1076"/>
          <ac:picMkLst>
            <pc:docMk/>
            <pc:sldMk cId="2191999039" sldId="271"/>
            <ac:picMk id="5" creationId="{2F5CF7AB-B4DB-9E6B-0482-A07E53BE2219}"/>
          </ac:picMkLst>
        </pc:picChg>
        <pc:picChg chg="del">
          <ac:chgData name="Plinio Andrade Passos" userId="fd060cce1e06eb28" providerId="LiveId" clId="{0E680787-67E2-44CC-902D-A036DBE32890}" dt="2023-06-06T11:57:06.357" v="752" actId="478"/>
          <ac:picMkLst>
            <pc:docMk/>
            <pc:sldMk cId="2191999039" sldId="271"/>
            <ac:picMk id="1026" creationId="{503B1BC3-7510-4330-DE2C-F40A741C7C4C}"/>
          </ac:picMkLst>
        </pc:picChg>
        <pc:picChg chg="del">
          <ac:chgData name="Plinio Andrade Passos" userId="fd060cce1e06eb28" providerId="LiveId" clId="{0E680787-67E2-44CC-902D-A036DBE32890}" dt="2023-06-06T11:57:08.073" v="753" actId="478"/>
          <ac:picMkLst>
            <pc:docMk/>
            <pc:sldMk cId="2191999039" sldId="271"/>
            <ac:picMk id="1030" creationId="{6D497593-2112-3B2B-198A-EEA62E0F3AAD}"/>
          </ac:picMkLst>
        </pc:picChg>
      </pc:sldChg>
      <pc:sldChg chg="addSp delSp modSp add mod">
        <pc:chgData name="Plinio Andrade Passos" userId="fd060cce1e06eb28" providerId="LiveId" clId="{0E680787-67E2-44CC-902D-A036DBE32890}" dt="2023-06-06T12:45:06.822" v="1285" actId="1076"/>
        <pc:sldMkLst>
          <pc:docMk/>
          <pc:sldMk cId="40223026" sldId="272"/>
        </pc:sldMkLst>
        <pc:spChg chg="mod">
          <ac:chgData name="Plinio Andrade Passos" userId="fd060cce1e06eb28" providerId="LiveId" clId="{0E680787-67E2-44CC-902D-A036DBE32890}" dt="2023-06-06T12:37:45.258" v="1086" actId="20577"/>
          <ac:spMkLst>
            <pc:docMk/>
            <pc:sldMk cId="40223026" sldId="272"/>
            <ac:spMk id="2" creationId="{51F09A50-0871-44BA-B6C5-84D58497B6DA}"/>
          </ac:spMkLst>
        </pc:spChg>
        <pc:spChg chg="mod">
          <ac:chgData name="Plinio Andrade Passos" userId="fd060cce1e06eb28" providerId="LiveId" clId="{0E680787-67E2-44CC-902D-A036DBE32890}" dt="2023-06-06T12:45:00.293" v="1283" actId="404"/>
          <ac:spMkLst>
            <pc:docMk/>
            <pc:sldMk cId="40223026" sldId="272"/>
            <ac:spMk id="3" creationId="{7582C9C2-9661-4AD2-A512-D931214CEF4B}"/>
          </ac:spMkLst>
        </pc:spChg>
        <pc:spChg chg="del mod">
          <ac:chgData name="Plinio Andrade Passos" userId="fd060cce1e06eb28" providerId="LiveId" clId="{0E680787-67E2-44CC-902D-A036DBE32890}" dt="2023-06-06T12:42:39.493" v="1161"/>
          <ac:spMkLst>
            <pc:docMk/>
            <pc:sldMk cId="40223026" sldId="272"/>
            <ac:spMk id="6" creationId="{4247FD57-C807-2B0C-3342-11AFA762BF1F}"/>
          </ac:spMkLst>
        </pc:spChg>
        <pc:spChg chg="add mod">
          <ac:chgData name="Plinio Andrade Passos" userId="fd060cce1e06eb28" providerId="LiveId" clId="{0E680787-67E2-44CC-902D-A036DBE32890}" dt="2023-06-06T12:44:43.173" v="1278" actId="313"/>
          <ac:spMkLst>
            <pc:docMk/>
            <pc:sldMk cId="40223026" sldId="272"/>
            <ac:spMk id="12" creationId="{0B8800BA-5354-8A57-9828-0B05D56ABA64}"/>
          </ac:spMkLst>
        </pc:spChg>
        <pc:picChg chg="del">
          <ac:chgData name="Plinio Andrade Passos" userId="fd060cce1e06eb28" providerId="LiveId" clId="{0E680787-67E2-44CC-902D-A036DBE32890}" dt="2023-06-06T12:42:55.149" v="1200" actId="478"/>
          <ac:picMkLst>
            <pc:docMk/>
            <pc:sldMk cId="40223026" sldId="272"/>
            <ac:picMk id="4" creationId="{DBE53C43-B3EF-360F-4F70-19A8146EF5A6}"/>
          </ac:picMkLst>
        </pc:picChg>
        <pc:picChg chg="del">
          <ac:chgData name="Plinio Andrade Passos" userId="fd060cce1e06eb28" providerId="LiveId" clId="{0E680787-67E2-44CC-902D-A036DBE32890}" dt="2023-06-06T12:42:55.863" v="1201" actId="478"/>
          <ac:picMkLst>
            <pc:docMk/>
            <pc:sldMk cId="40223026" sldId="272"/>
            <ac:picMk id="5" creationId="{E08DFF17-BB9D-F395-D6A4-219103B8B271}"/>
          </ac:picMkLst>
        </pc:picChg>
        <pc:picChg chg="add mod">
          <ac:chgData name="Plinio Andrade Passos" userId="fd060cce1e06eb28" providerId="LiveId" clId="{0E680787-67E2-44CC-902D-A036DBE32890}" dt="2023-06-06T12:45:02.924" v="1284" actId="1076"/>
          <ac:picMkLst>
            <pc:docMk/>
            <pc:sldMk cId="40223026" sldId="272"/>
            <ac:picMk id="8" creationId="{C0539363-024B-7043-5B0C-E1793A0A846A}"/>
          </ac:picMkLst>
        </pc:picChg>
        <pc:picChg chg="add mod">
          <ac:chgData name="Plinio Andrade Passos" userId="fd060cce1e06eb28" providerId="LiveId" clId="{0E680787-67E2-44CC-902D-A036DBE32890}" dt="2023-06-06T12:45:06.822" v="1285" actId="1076"/>
          <ac:picMkLst>
            <pc:docMk/>
            <pc:sldMk cId="40223026" sldId="272"/>
            <ac:picMk id="10" creationId="{E560EF75-DE04-BC44-990B-73F5720BDF64}"/>
          </ac:picMkLst>
        </pc:picChg>
      </pc:sldChg>
      <pc:sldChg chg="addSp delSp modSp add mod">
        <pc:chgData name="Plinio Andrade Passos" userId="fd060cce1e06eb28" providerId="LiveId" clId="{0E680787-67E2-44CC-902D-A036DBE32890}" dt="2023-06-06T14:23:47.030" v="1305" actId="20577"/>
        <pc:sldMkLst>
          <pc:docMk/>
          <pc:sldMk cId="4093103414" sldId="273"/>
        </pc:sldMkLst>
        <pc:spChg chg="mod">
          <ac:chgData name="Plinio Andrade Passos" userId="fd060cce1e06eb28" providerId="LiveId" clId="{0E680787-67E2-44CC-902D-A036DBE32890}" dt="2023-06-06T12:20:13.793" v="875" actId="20577"/>
          <ac:spMkLst>
            <pc:docMk/>
            <pc:sldMk cId="4093103414" sldId="273"/>
            <ac:spMk id="2" creationId="{51F09A50-0871-44BA-B6C5-84D58497B6DA}"/>
          </ac:spMkLst>
        </pc:spChg>
        <pc:spChg chg="add mod">
          <ac:chgData name="Plinio Andrade Passos" userId="fd060cce1e06eb28" providerId="LiveId" clId="{0E680787-67E2-44CC-902D-A036DBE32890}" dt="2023-06-06T12:23:15.640" v="976" actId="1076"/>
          <ac:spMkLst>
            <pc:docMk/>
            <pc:sldMk cId="4093103414" sldId="273"/>
            <ac:spMk id="8" creationId="{D037C6AF-80E1-3ED6-1B4D-1330E449DE1B}"/>
          </ac:spMkLst>
        </pc:spChg>
        <pc:spChg chg="add mod">
          <ac:chgData name="Plinio Andrade Passos" userId="fd060cce1e06eb28" providerId="LiveId" clId="{0E680787-67E2-44CC-902D-A036DBE32890}" dt="2023-06-06T12:23:32.484" v="1008" actId="20577"/>
          <ac:spMkLst>
            <pc:docMk/>
            <pc:sldMk cId="4093103414" sldId="273"/>
            <ac:spMk id="10" creationId="{8CE72FBB-8201-75FB-A46D-CE3B6DFBC1BB}"/>
          </ac:spMkLst>
        </pc:spChg>
        <pc:spChg chg="mod">
          <ac:chgData name="Plinio Andrade Passos" userId="fd060cce1e06eb28" providerId="LiveId" clId="{0E680787-67E2-44CC-902D-A036DBE32890}" dt="2023-06-06T12:21:12.638" v="914" actId="6549"/>
          <ac:spMkLst>
            <pc:docMk/>
            <pc:sldMk cId="4093103414" sldId="273"/>
            <ac:spMk id="12" creationId="{3FFD2A5D-21CC-33FC-10E4-124DE0046055}"/>
          </ac:spMkLst>
        </pc:spChg>
        <pc:spChg chg="mod">
          <ac:chgData name="Plinio Andrade Passos" userId="fd060cce1e06eb28" providerId="LiveId" clId="{0E680787-67E2-44CC-902D-A036DBE32890}" dt="2023-06-06T14:23:47.030" v="1305" actId="20577"/>
          <ac:spMkLst>
            <pc:docMk/>
            <pc:sldMk cId="4093103414" sldId="273"/>
            <ac:spMk id="13" creationId="{5C76AB76-72BF-C353-9AA1-7CA13C4D3680}"/>
          </ac:spMkLst>
        </pc:spChg>
        <pc:grpChg chg="del">
          <ac:chgData name="Plinio Andrade Passos" userId="fd060cce1e06eb28" providerId="LiveId" clId="{0E680787-67E2-44CC-902D-A036DBE32890}" dt="2023-06-06T12:21:14.737" v="915" actId="478"/>
          <ac:grpSpMkLst>
            <pc:docMk/>
            <pc:sldMk cId="4093103414" sldId="273"/>
            <ac:grpSpMk id="3" creationId="{FB88343B-BBEE-C1B1-6B34-A908F7C630FB}"/>
          </ac:grpSpMkLst>
        </pc:grpChg>
        <pc:picChg chg="add mod">
          <ac:chgData name="Plinio Andrade Passos" userId="fd060cce1e06eb28" providerId="LiveId" clId="{0E680787-67E2-44CC-902D-A036DBE32890}" dt="2023-06-06T12:23:13.013" v="975" actId="1076"/>
          <ac:picMkLst>
            <pc:docMk/>
            <pc:sldMk cId="4093103414" sldId="273"/>
            <ac:picMk id="6" creationId="{145D924F-D548-8261-9F80-BFC455227518}"/>
          </ac:picMkLst>
        </pc:picChg>
        <pc:picChg chg="add del mod">
          <ac:chgData name="Plinio Andrade Passos" userId="fd060cce1e06eb28" providerId="LiveId" clId="{0E680787-67E2-44CC-902D-A036DBE32890}" dt="2023-06-06T12:22:45.727" v="942" actId="1076"/>
          <ac:picMkLst>
            <pc:docMk/>
            <pc:sldMk cId="4093103414" sldId="273"/>
            <ac:picMk id="3074" creationId="{41078C87-2F85-17A5-F9D0-28E2F945E680}"/>
          </ac:picMkLst>
        </pc:picChg>
        <pc:picChg chg="add del mod">
          <ac:chgData name="Plinio Andrade Passos" userId="fd060cce1e06eb28" providerId="LiveId" clId="{0E680787-67E2-44CC-902D-A036DBE32890}" dt="2023-06-06T12:22:41.144" v="937"/>
          <ac:picMkLst>
            <pc:docMk/>
            <pc:sldMk cId="4093103414" sldId="273"/>
            <ac:picMk id="3076" creationId="{B1A42693-A356-A433-C90E-FC7F03D6CCF1}"/>
          </ac:picMkLst>
        </pc:picChg>
        <pc:picChg chg="add del mod">
          <ac:chgData name="Plinio Andrade Passos" userId="fd060cce1e06eb28" providerId="LiveId" clId="{0E680787-67E2-44CC-902D-A036DBE32890}" dt="2023-06-06T12:22:37.811" v="932"/>
          <ac:picMkLst>
            <pc:docMk/>
            <pc:sldMk cId="4093103414" sldId="273"/>
            <ac:picMk id="3078" creationId="{D20F5367-8A18-862C-B9AD-03EE59E59866}"/>
          </ac:picMkLst>
        </pc:picChg>
      </pc:sldChg>
      <pc:sldChg chg="addSp delSp modSp add mod">
        <pc:chgData name="Plinio Andrade Passos" userId="fd060cce1e06eb28" providerId="LiveId" clId="{0E680787-67E2-44CC-902D-A036DBE32890}" dt="2023-06-06T14:23:54.829" v="1308" actId="20577"/>
        <pc:sldMkLst>
          <pc:docMk/>
          <pc:sldMk cId="598434589" sldId="274"/>
        </pc:sldMkLst>
        <pc:spChg chg="mod">
          <ac:chgData name="Plinio Andrade Passos" userId="fd060cce1e06eb28" providerId="LiveId" clId="{0E680787-67E2-44CC-902D-A036DBE32890}" dt="2023-06-06T12:30:06.450" v="1029" actId="1076"/>
          <ac:spMkLst>
            <pc:docMk/>
            <pc:sldMk cId="598434589" sldId="274"/>
            <ac:spMk id="2" creationId="{51F09A50-0871-44BA-B6C5-84D58497B6DA}"/>
          </ac:spMkLst>
        </pc:spChg>
        <pc:spChg chg="del mod">
          <ac:chgData name="Plinio Andrade Passos" userId="fd060cce1e06eb28" providerId="LiveId" clId="{0E680787-67E2-44CC-902D-A036DBE32890}" dt="2023-06-06T12:30:04.232" v="1028" actId="478"/>
          <ac:spMkLst>
            <pc:docMk/>
            <pc:sldMk cId="598434589" sldId="274"/>
            <ac:spMk id="12" creationId="{3FFD2A5D-21CC-33FC-10E4-124DE0046055}"/>
          </ac:spMkLst>
        </pc:spChg>
        <pc:spChg chg="mod">
          <ac:chgData name="Plinio Andrade Passos" userId="fd060cce1e06eb28" providerId="LiveId" clId="{0E680787-67E2-44CC-902D-A036DBE32890}" dt="2023-06-06T14:23:54.829" v="1308" actId="20577"/>
          <ac:spMkLst>
            <pc:docMk/>
            <pc:sldMk cId="598434589" sldId="274"/>
            <ac:spMk id="13" creationId="{5C76AB76-72BF-C353-9AA1-7CA13C4D3680}"/>
          </ac:spMkLst>
        </pc:spChg>
        <pc:picChg chg="add mod">
          <ac:chgData name="Plinio Andrade Passos" userId="fd060cce1e06eb28" providerId="LiveId" clId="{0E680787-67E2-44CC-902D-A036DBE32890}" dt="2023-06-06T12:30:12.609" v="1033" actId="1076"/>
          <ac:picMkLst>
            <pc:docMk/>
            <pc:sldMk cId="598434589" sldId="274"/>
            <ac:picMk id="3" creationId="{8F736F4A-40C4-502B-9ADA-86ADC9292191}"/>
          </ac:picMkLst>
        </pc:picChg>
        <pc:picChg chg="add mod">
          <ac:chgData name="Plinio Andrade Passos" userId="fd060cce1e06eb28" providerId="LiveId" clId="{0E680787-67E2-44CC-902D-A036DBE32890}" dt="2023-06-06T12:32:30.544" v="1056" actId="1076"/>
          <ac:picMkLst>
            <pc:docMk/>
            <pc:sldMk cId="598434589" sldId="274"/>
            <ac:picMk id="4" creationId="{0A936FAE-C372-E305-20F4-6F82BA658CE8}"/>
          </ac:picMkLst>
        </pc:picChg>
      </pc:sldChg>
      <pc:sldChg chg="addSp delSp modSp add del mod">
        <pc:chgData name="Plinio Andrade Passos" userId="fd060cce1e06eb28" providerId="LiveId" clId="{0E680787-67E2-44CC-902D-A036DBE32890}" dt="2023-06-06T14:24:31.924" v="1312" actId="2696"/>
        <pc:sldMkLst>
          <pc:docMk/>
          <pc:sldMk cId="2087530067" sldId="275"/>
        </pc:sldMkLst>
        <pc:spChg chg="mod">
          <ac:chgData name="Plinio Andrade Passos" userId="fd060cce1e06eb28" providerId="LiveId" clId="{0E680787-67E2-44CC-902D-A036DBE32890}" dt="2023-06-06T12:32:13.907" v="1053" actId="1076"/>
          <ac:spMkLst>
            <pc:docMk/>
            <pc:sldMk cId="2087530067" sldId="275"/>
            <ac:spMk id="2" creationId="{51F09A50-0871-44BA-B6C5-84D58497B6DA}"/>
          </ac:spMkLst>
        </pc:spChg>
        <pc:spChg chg="add">
          <ac:chgData name="Plinio Andrade Passos" userId="fd060cce1e06eb28" providerId="LiveId" clId="{0E680787-67E2-44CC-902D-A036DBE32890}" dt="2023-06-06T12:31:41.858" v="1041"/>
          <ac:spMkLst>
            <pc:docMk/>
            <pc:sldMk cId="2087530067" sldId="275"/>
            <ac:spMk id="5" creationId="{9FF640F9-C311-0829-E919-73D776ED2DA9}"/>
          </ac:spMkLst>
        </pc:spChg>
        <pc:spChg chg="mod">
          <ac:chgData name="Plinio Andrade Passos" userId="fd060cce1e06eb28" providerId="LiveId" clId="{0E680787-67E2-44CC-902D-A036DBE32890}" dt="2023-06-06T14:23:59.944" v="1311" actId="20577"/>
          <ac:spMkLst>
            <pc:docMk/>
            <pc:sldMk cId="2087530067" sldId="275"/>
            <ac:spMk id="13" creationId="{5C76AB76-72BF-C353-9AA1-7CA13C4D3680}"/>
          </ac:spMkLst>
        </pc:spChg>
        <pc:picChg chg="del">
          <ac:chgData name="Plinio Andrade Passos" userId="fd060cce1e06eb28" providerId="LiveId" clId="{0E680787-67E2-44CC-902D-A036DBE32890}" dt="2023-06-06T12:31:22.219" v="1039" actId="478"/>
          <ac:picMkLst>
            <pc:docMk/>
            <pc:sldMk cId="2087530067" sldId="275"/>
            <ac:picMk id="3" creationId="{8F736F4A-40C4-502B-9ADA-86ADC9292191}"/>
          </ac:picMkLst>
        </pc:picChg>
        <pc:picChg chg="del">
          <ac:chgData name="Plinio Andrade Passos" userId="fd060cce1e06eb28" providerId="LiveId" clId="{0E680787-67E2-44CC-902D-A036DBE32890}" dt="2023-06-06T12:31:22.768" v="1040" actId="478"/>
          <ac:picMkLst>
            <pc:docMk/>
            <pc:sldMk cId="2087530067" sldId="275"/>
            <ac:picMk id="4" creationId="{0A936FAE-C372-E305-20F4-6F82BA658CE8}"/>
          </ac:picMkLst>
        </pc:picChg>
        <pc:picChg chg="add mod">
          <ac:chgData name="Plinio Andrade Passos" userId="fd060cce1e06eb28" providerId="LiveId" clId="{0E680787-67E2-44CC-902D-A036DBE32890}" dt="2023-06-06T12:32:23.962" v="1055" actId="1076"/>
          <ac:picMkLst>
            <pc:docMk/>
            <pc:sldMk cId="2087530067" sldId="275"/>
            <ac:picMk id="5124" creationId="{B7233952-A505-438F-08B0-3D04B9E7E0E3}"/>
          </ac:picMkLst>
        </pc:picChg>
      </pc:sldChg>
    </pc:docChg>
  </pc:docChgLst>
  <pc:docChgLst>
    <pc:chgData name="Plinio Andrade Passos" userId="fd060cce1e06eb28" providerId="LiveId" clId="{D6D9B70C-0B75-4D72-BE21-CBA87B8DB1BF}"/>
    <pc:docChg chg="custSel modSld">
      <pc:chgData name="Plinio Andrade Passos" userId="fd060cce1e06eb28" providerId="LiveId" clId="{D6D9B70C-0B75-4D72-BE21-CBA87B8DB1BF}" dt="2023-07-24T15:41:52.404" v="50" actId="1076"/>
      <pc:docMkLst>
        <pc:docMk/>
      </pc:docMkLst>
      <pc:sldChg chg="modSp mod">
        <pc:chgData name="Plinio Andrade Passos" userId="fd060cce1e06eb28" providerId="LiveId" clId="{D6D9B70C-0B75-4D72-BE21-CBA87B8DB1BF}" dt="2023-07-24T15:41:52.404" v="50" actId="1076"/>
        <pc:sldMkLst>
          <pc:docMk/>
          <pc:sldMk cId="3071963115" sldId="256"/>
        </pc:sldMkLst>
        <pc:spChg chg="mod">
          <ac:chgData name="Plinio Andrade Passos" userId="fd060cce1e06eb28" providerId="LiveId" clId="{D6D9B70C-0B75-4D72-BE21-CBA87B8DB1BF}" dt="2023-07-24T15:41:46.622" v="49" actId="20577"/>
          <ac:spMkLst>
            <pc:docMk/>
            <pc:sldMk cId="3071963115" sldId="256"/>
            <ac:spMk id="4" creationId="{43E5497A-A6AC-452B-9B00-1B220B27180C}"/>
          </ac:spMkLst>
        </pc:spChg>
        <pc:spChg chg="mod">
          <ac:chgData name="Plinio Andrade Passos" userId="fd060cce1e06eb28" providerId="LiveId" clId="{D6D9B70C-0B75-4D72-BE21-CBA87B8DB1BF}" dt="2023-07-24T15:41:52.404" v="50" actId="1076"/>
          <ac:spMkLst>
            <pc:docMk/>
            <pc:sldMk cId="3071963115" sldId="256"/>
            <ac:spMk id="5" creationId="{E24A7057-850F-4A9B-94D3-1E6D7F31620E}"/>
          </ac:spMkLst>
        </pc:spChg>
      </pc:sldChg>
    </pc:docChg>
  </pc:docChgLst>
  <pc:docChgLst>
    <pc:chgData name="Plinio Passos" userId="fd060cce1e06eb28" providerId="LiveId" clId="{BFD85338-8A8A-44B6-9811-73BD282A505C}"/>
    <pc:docChg chg="undo redo custSel addSld delSld modSld sldOrd">
      <pc:chgData name="Plinio Passos" userId="fd060cce1e06eb28" providerId="LiveId" clId="{BFD85338-8A8A-44B6-9811-73BD282A505C}" dt="2023-07-19T01:06:05.944" v="2113" actId="5793"/>
      <pc:docMkLst>
        <pc:docMk/>
      </pc:docMkLst>
      <pc:sldChg chg="modSp mod">
        <pc:chgData name="Plinio Passos" userId="fd060cce1e06eb28" providerId="LiveId" clId="{BFD85338-8A8A-44B6-9811-73BD282A505C}" dt="2023-07-18T11:03:47.640" v="108" actId="113"/>
        <pc:sldMkLst>
          <pc:docMk/>
          <pc:sldMk cId="3071963115" sldId="256"/>
        </pc:sldMkLst>
        <pc:spChg chg="mod">
          <ac:chgData name="Plinio Passos" userId="fd060cce1e06eb28" providerId="LiveId" clId="{BFD85338-8A8A-44B6-9811-73BD282A505C}" dt="2023-07-18T11:03:47.640" v="108" actId="113"/>
          <ac:spMkLst>
            <pc:docMk/>
            <pc:sldMk cId="3071963115" sldId="256"/>
            <ac:spMk id="4" creationId="{43E5497A-A6AC-452B-9B00-1B220B27180C}"/>
          </ac:spMkLst>
        </pc:spChg>
      </pc:sldChg>
      <pc:sldChg chg="del">
        <pc:chgData name="Plinio Passos" userId="fd060cce1e06eb28" providerId="LiveId" clId="{BFD85338-8A8A-44B6-9811-73BD282A505C}" dt="2023-07-18T11:06:27.420" v="109" actId="47"/>
        <pc:sldMkLst>
          <pc:docMk/>
          <pc:sldMk cId="3198859730" sldId="258"/>
        </pc:sldMkLst>
      </pc:sldChg>
      <pc:sldChg chg="modSp mod">
        <pc:chgData name="Plinio Passos" userId="fd060cce1e06eb28" providerId="LiveId" clId="{BFD85338-8A8A-44B6-9811-73BD282A505C}" dt="2023-07-18T11:06:33.002" v="110" actId="1076"/>
        <pc:sldMkLst>
          <pc:docMk/>
          <pc:sldMk cId="3637741684" sldId="260"/>
        </pc:sldMkLst>
        <pc:spChg chg="mod">
          <ac:chgData name="Plinio Passos" userId="fd060cce1e06eb28" providerId="LiveId" clId="{BFD85338-8A8A-44B6-9811-73BD282A505C}" dt="2023-07-18T11:06:33.002" v="110" actId="1076"/>
          <ac:spMkLst>
            <pc:docMk/>
            <pc:sldMk cId="3637741684" sldId="260"/>
            <ac:spMk id="6" creationId="{9D397FB4-558C-401E-80AD-974E35880A5C}"/>
          </ac:spMkLst>
        </pc:spChg>
      </pc:sldChg>
      <pc:sldChg chg="addSp delSp modSp add del mod">
        <pc:chgData name="Plinio Passos" userId="fd060cce1e06eb28" providerId="LiveId" clId="{BFD85338-8A8A-44B6-9811-73BD282A505C}" dt="2023-07-18T11:40:06.030" v="908" actId="47"/>
        <pc:sldMkLst>
          <pc:docMk/>
          <pc:sldMk cId="645063176" sldId="261"/>
        </pc:sldMkLst>
        <pc:spChg chg="mod">
          <ac:chgData name="Plinio Passos" userId="fd060cce1e06eb28" providerId="LiveId" clId="{BFD85338-8A8A-44B6-9811-73BD282A505C}" dt="2023-07-18T11:19:50.974" v="533" actId="20577"/>
          <ac:spMkLst>
            <pc:docMk/>
            <pc:sldMk cId="645063176" sldId="261"/>
            <ac:spMk id="2" creationId="{51F09A50-0871-44BA-B6C5-84D58497B6DA}"/>
          </ac:spMkLst>
        </pc:spChg>
        <pc:spChg chg="del mod">
          <ac:chgData name="Plinio Passos" userId="fd060cce1e06eb28" providerId="LiveId" clId="{BFD85338-8A8A-44B6-9811-73BD282A505C}" dt="2023-07-18T11:01:54.374" v="68"/>
          <ac:spMkLst>
            <pc:docMk/>
            <pc:sldMk cId="645063176" sldId="261"/>
            <ac:spMk id="3" creationId="{7582C9C2-9661-4AD2-A512-D931214CEF4B}"/>
          </ac:spMkLst>
        </pc:spChg>
        <pc:spChg chg="mod">
          <ac:chgData name="Plinio Passos" userId="fd060cce1e06eb28" providerId="LiveId" clId="{BFD85338-8A8A-44B6-9811-73BD282A505C}" dt="2023-07-18T11:19:29.841" v="514" actId="20577"/>
          <ac:spMkLst>
            <pc:docMk/>
            <pc:sldMk cId="645063176" sldId="261"/>
            <ac:spMk id="6" creationId="{4247FD57-C807-2B0C-3342-11AFA762BF1F}"/>
          </ac:spMkLst>
        </pc:spChg>
        <pc:spChg chg="add mod">
          <ac:chgData name="Plinio Passos" userId="fd060cce1e06eb28" providerId="LiveId" clId="{BFD85338-8A8A-44B6-9811-73BD282A505C}" dt="2023-07-18T11:27:22.830" v="715" actId="20577"/>
          <ac:spMkLst>
            <pc:docMk/>
            <pc:sldMk cId="645063176" sldId="261"/>
            <ac:spMk id="7" creationId="{CDC18A0C-A8E8-AA3F-6E14-D087E935C89C}"/>
          </ac:spMkLst>
        </pc:spChg>
        <pc:picChg chg="del">
          <ac:chgData name="Plinio Passos" userId="fd060cce1e06eb28" providerId="LiveId" clId="{BFD85338-8A8A-44B6-9811-73BD282A505C}" dt="2023-07-18T11:01:10.818" v="63" actId="478"/>
          <ac:picMkLst>
            <pc:docMk/>
            <pc:sldMk cId="645063176" sldId="261"/>
            <ac:picMk id="4" creationId="{DBE53C43-B3EF-360F-4F70-19A8146EF5A6}"/>
          </ac:picMkLst>
        </pc:picChg>
        <pc:picChg chg="del mod">
          <ac:chgData name="Plinio Passos" userId="fd060cce1e06eb28" providerId="LiveId" clId="{BFD85338-8A8A-44B6-9811-73BD282A505C}" dt="2023-07-18T11:01:12.769" v="65" actId="478"/>
          <ac:picMkLst>
            <pc:docMk/>
            <pc:sldMk cId="645063176" sldId="261"/>
            <ac:picMk id="5" creationId="{E08DFF17-BB9D-F395-D6A4-219103B8B271}"/>
          </ac:picMkLst>
        </pc:picChg>
        <pc:picChg chg="add mod">
          <ac:chgData name="Plinio Passos" userId="fd060cce1e06eb28" providerId="LiveId" clId="{BFD85338-8A8A-44B6-9811-73BD282A505C}" dt="2023-07-18T11:27:40.535" v="718" actId="1076"/>
          <ac:picMkLst>
            <pc:docMk/>
            <pc:sldMk cId="645063176" sldId="261"/>
            <ac:picMk id="9" creationId="{D859778F-78F6-E577-DFEF-CCA8B29A38FC}"/>
          </ac:picMkLst>
        </pc:picChg>
      </pc:sldChg>
      <pc:sldChg chg="del">
        <pc:chgData name="Plinio Passos" userId="fd060cce1e06eb28" providerId="LiveId" clId="{BFD85338-8A8A-44B6-9811-73BD282A505C}" dt="2023-07-18T11:16:56.795" v="489" actId="47"/>
        <pc:sldMkLst>
          <pc:docMk/>
          <pc:sldMk cId="2344514884" sldId="264"/>
        </pc:sldMkLst>
      </pc:sldChg>
      <pc:sldChg chg="del">
        <pc:chgData name="Plinio Passos" userId="fd060cce1e06eb28" providerId="LiveId" clId="{BFD85338-8A8A-44B6-9811-73BD282A505C}" dt="2023-07-18T11:17:51.500" v="506" actId="47"/>
        <pc:sldMkLst>
          <pc:docMk/>
          <pc:sldMk cId="3085638536" sldId="266"/>
        </pc:sldMkLst>
      </pc:sldChg>
      <pc:sldChg chg="del">
        <pc:chgData name="Plinio Passos" userId="fd060cce1e06eb28" providerId="LiveId" clId="{BFD85338-8A8A-44B6-9811-73BD282A505C}" dt="2023-07-18T11:17:52.660" v="508" actId="47"/>
        <pc:sldMkLst>
          <pc:docMk/>
          <pc:sldMk cId="2845800550" sldId="268"/>
        </pc:sldMkLst>
      </pc:sldChg>
      <pc:sldChg chg="addSp delSp modSp mod ord">
        <pc:chgData name="Plinio Passos" userId="fd060cce1e06eb28" providerId="LiveId" clId="{BFD85338-8A8A-44B6-9811-73BD282A505C}" dt="2023-07-18T11:19:05.521" v="512" actId="113"/>
        <pc:sldMkLst>
          <pc:docMk/>
          <pc:sldMk cId="2886057462" sldId="269"/>
        </pc:sldMkLst>
        <pc:spChg chg="del">
          <ac:chgData name="Plinio Passos" userId="fd060cce1e06eb28" providerId="LiveId" clId="{BFD85338-8A8A-44B6-9811-73BD282A505C}" dt="2023-07-18T11:17:32.414" v="500" actId="478"/>
          <ac:spMkLst>
            <pc:docMk/>
            <pc:sldMk cId="2886057462" sldId="269"/>
            <ac:spMk id="2" creationId="{51F09A50-0871-44BA-B6C5-84D58497B6DA}"/>
          </ac:spMkLst>
        </pc:spChg>
        <pc:spChg chg="mod">
          <ac:chgData name="Plinio Passos" userId="fd060cce1e06eb28" providerId="LiveId" clId="{BFD85338-8A8A-44B6-9811-73BD282A505C}" dt="2023-07-18T11:17:14.170" v="496" actId="20577"/>
          <ac:spMkLst>
            <pc:docMk/>
            <pc:sldMk cId="2886057462" sldId="269"/>
            <ac:spMk id="4" creationId="{7F921A25-1B38-4711-9C49-74D3CA76F5F4}"/>
          </ac:spMkLst>
        </pc:spChg>
        <pc:spChg chg="add mod">
          <ac:chgData name="Plinio Passos" userId="fd060cce1e06eb28" providerId="LiveId" clId="{BFD85338-8A8A-44B6-9811-73BD282A505C}" dt="2023-07-18T11:17:37.865" v="502" actId="1076"/>
          <ac:spMkLst>
            <pc:docMk/>
            <pc:sldMk cId="2886057462" sldId="269"/>
            <ac:spMk id="5" creationId="{986C18FB-F3B3-FC02-26E9-3CC4DEB976A7}"/>
          </ac:spMkLst>
        </pc:spChg>
        <pc:spChg chg="add mod">
          <ac:chgData name="Plinio Passos" userId="fd060cce1e06eb28" providerId="LiveId" clId="{BFD85338-8A8A-44B6-9811-73BD282A505C}" dt="2023-07-18T11:19:05.521" v="512" actId="113"/>
          <ac:spMkLst>
            <pc:docMk/>
            <pc:sldMk cId="2886057462" sldId="269"/>
            <ac:spMk id="6" creationId="{ED5F5A38-0C07-7E3F-4A2E-368A6B85C997}"/>
          </ac:spMkLst>
        </pc:spChg>
        <pc:spChg chg="del">
          <ac:chgData name="Plinio Passos" userId="fd060cce1e06eb28" providerId="LiveId" clId="{BFD85338-8A8A-44B6-9811-73BD282A505C}" dt="2023-07-18T11:17:30.490" v="499" actId="478"/>
          <ac:spMkLst>
            <pc:docMk/>
            <pc:sldMk cId="2886057462" sldId="269"/>
            <ac:spMk id="11" creationId="{8D7C94BC-48D7-94C2-D06D-92F5286BF00C}"/>
          </ac:spMkLst>
        </pc:spChg>
        <pc:picChg chg="add del mod">
          <ac:chgData name="Plinio Passos" userId="fd060cce1e06eb28" providerId="LiveId" clId="{BFD85338-8A8A-44B6-9811-73BD282A505C}" dt="2023-07-18T11:17:26.030" v="497" actId="478"/>
          <ac:picMkLst>
            <pc:docMk/>
            <pc:sldMk cId="2886057462" sldId="269"/>
            <ac:picMk id="3" creationId="{BD2D04D8-7B15-DC7F-5B71-DDACE57058F7}"/>
          </ac:picMkLst>
        </pc:picChg>
        <pc:picChg chg="del mod">
          <ac:chgData name="Plinio Passos" userId="fd060cce1e06eb28" providerId="LiveId" clId="{BFD85338-8A8A-44B6-9811-73BD282A505C}" dt="2023-07-18T11:17:27.449" v="498" actId="478"/>
          <ac:picMkLst>
            <pc:docMk/>
            <pc:sldMk cId="2886057462" sldId="269"/>
            <ac:picMk id="1028" creationId="{37A37C0D-CB71-C90D-4120-86A6D0650C4A}"/>
          </ac:picMkLst>
        </pc:picChg>
      </pc:sldChg>
      <pc:sldChg chg="del">
        <pc:chgData name="Plinio Passos" userId="fd060cce1e06eb28" providerId="LiveId" clId="{BFD85338-8A8A-44B6-9811-73BD282A505C}" dt="2023-07-18T11:17:50.497" v="504" actId="47"/>
        <pc:sldMkLst>
          <pc:docMk/>
          <pc:sldMk cId="796162184" sldId="270"/>
        </pc:sldMkLst>
      </pc:sldChg>
      <pc:sldChg chg="modSp add del mod">
        <pc:chgData name="Plinio Passos" userId="fd060cce1e06eb28" providerId="LiveId" clId="{BFD85338-8A8A-44B6-9811-73BD282A505C}" dt="2023-07-18T11:40:13.379" v="909" actId="47"/>
        <pc:sldMkLst>
          <pc:docMk/>
          <pc:sldMk cId="2876513812" sldId="270"/>
        </pc:sldMkLst>
        <pc:spChg chg="mod">
          <ac:chgData name="Plinio Passos" userId="fd060cce1e06eb28" providerId="LiveId" clId="{BFD85338-8A8A-44B6-9811-73BD282A505C}" dt="2023-07-18T11:30:18.220" v="720" actId="20577"/>
          <ac:spMkLst>
            <pc:docMk/>
            <pc:sldMk cId="2876513812" sldId="270"/>
            <ac:spMk id="6" creationId="{4247FD57-C807-2B0C-3342-11AFA762BF1F}"/>
          </ac:spMkLst>
        </pc:spChg>
        <pc:spChg chg="mod">
          <ac:chgData name="Plinio Passos" userId="fd060cce1e06eb28" providerId="LiveId" clId="{BFD85338-8A8A-44B6-9811-73BD282A505C}" dt="2023-07-18T11:31:05.344" v="729" actId="20577"/>
          <ac:spMkLst>
            <pc:docMk/>
            <pc:sldMk cId="2876513812" sldId="270"/>
            <ac:spMk id="7" creationId="{CDC18A0C-A8E8-AA3F-6E14-D087E935C89C}"/>
          </ac:spMkLst>
        </pc:spChg>
      </pc:sldChg>
      <pc:sldChg chg="addSp delSp modSp add del mod">
        <pc:chgData name="Plinio Passos" userId="fd060cce1e06eb28" providerId="LiveId" clId="{BFD85338-8A8A-44B6-9811-73BD282A505C}" dt="2023-07-18T11:40:52.385" v="919" actId="47"/>
        <pc:sldMkLst>
          <pc:docMk/>
          <pc:sldMk cId="1769447216" sldId="271"/>
        </pc:sldMkLst>
        <pc:spChg chg="mod">
          <ac:chgData name="Plinio Passos" userId="fd060cce1e06eb28" providerId="LiveId" clId="{BFD85338-8A8A-44B6-9811-73BD282A505C}" dt="2023-07-18T11:32:11.265" v="742" actId="20577"/>
          <ac:spMkLst>
            <pc:docMk/>
            <pc:sldMk cId="1769447216" sldId="271"/>
            <ac:spMk id="2" creationId="{51F09A50-0871-44BA-B6C5-84D58497B6DA}"/>
          </ac:spMkLst>
        </pc:spChg>
        <pc:spChg chg="mod">
          <ac:chgData name="Plinio Passos" userId="fd060cce1e06eb28" providerId="LiveId" clId="{BFD85338-8A8A-44B6-9811-73BD282A505C}" dt="2023-07-18T11:32:05.560" v="731" actId="20577"/>
          <ac:spMkLst>
            <pc:docMk/>
            <pc:sldMk cId="1769447216" sldId="271"/>
            <ac:spMk id="6" creationId="{4247FD57-C807-2B0C-3342-11AFA762BF1F}"/>
          </ac:spMkLst>
        </pc:spChg>
        <pc:spChg chg="mod">
          <ac:chgData name="Plinio Passos" userId="fd060cce1e06eb28" providerId="LiveId" clId="{BFD85338-8A8A-44B6-9811-73BD282A505C}" dt="2023-07-18T11:36:46.470" v="824" actId="5793"/>
          <ac:spMkLst>
            <pc:docMk/>
            <pc:sldMk cId="1769447216" sldId="271"/>
            <ac:spMk id="7" creationId="{CDC18A0C-A8E8-AA3F-6E14-D087E935C89C}"/>
          </ac:spMkLst>
        </pc:spChg>
        <pc:picChg chg="add del">
          <ac:chgData name="Plinio Passos" userId="fd060cce1e06eb28" providerId="LiveId" clId="{BFD85338-8A8A-44B6-9811-73BD282A505C}" dt="2023-07-18T11:32:53.993" v="755" actId="22"/>
          <ac:picMkLst>
            <pc:docMk/>
            <pc:sldMk cId="1769447216" sldId="271"/>
            <ac:picMk id="4" creationId="{7D812A54-7CCC-5AE8-5B79-4D89A0BC406C}"/>
          </ac:picMkLst>
        </pc:picChg>
        <pc:picChg chg="del">
          <ac:chgData name="Plinio Passos" userId="fd060cce1e06eb28" providerId="LiveId" clId="{BFD85338-8A8A-44B6-9811-73BD282A505C}" dt="2023-07-18T11:33:40.110" v="763" actId="478"/>
          <ac:picMkLst>
            <pc:docMk/>
            <pc:sldMk cId="1769447216" sldId="271"/>
            <ac:picMk id="9" creationId="{D859778F-78F6-E577-DFEF-CCA8B29A38FC}"/>
          </ac:picMkLst>
        </pc:picChg>
      </pc:sldChg>
      <pc:sldChg chg="del">
        <pc:chgData name="Plinio Passos" userId="fd060cce1e06eb28" providerId="LiveId" clId="{BFD85338-8A8A-44B6-9811-73BD282A505C}" dt="2023-07-18T11:17:50.977" v="505" actId="47"/>
        <pc:sldMkLst>
          <pc:docMk/>
          <pc:sldMk cId="2191999039" sldId="271"/>
        </pc:sldMkLst>
      </pc:sldChg>
      <pc:sldChg chg="del">
        <pc:chgData name="Plinio Passos" userId="fd060cce1e06eb28" providerId="LiveId" clId="{BFD85338-8A8A-44B6-9811-73BD282A505C}" dt="2023-07-18T11:16:55.840" v="488" actId="47"/>
        <pc:sldMkLst>
          <pc:docMk/>
          <pc:sldMk cId="40223026" sldId="272"/>
        </pc:sldMkLst>
      </pc:sldChg>
      <pc:sldChg chg="addSp delSp modSp add del mod ord">
        <pc:chgData name="Plinio Passos" userId="fd060cce1e06eb28" providerId="LiveId" clId="{BFD85338-8A8A-44B6-9811-73BD282A505C}" dt="2023-07-18T11:42:08.060" v="938" actId="2696"/>
        <pc:sldMkLst>
          <pc:docMk/>
          <pc:sldMk cId="2804052314" sldId="272"/>
        </pc:sldMkLst>
        <pc:spChg chg="add del">
          <ac:chgData name="Plinio Passos" userId="fd060cce1e06eb28" providerId="LiveId" clId="{BFD85338-8A8A-44B6-9811-73BD282A505C}" dt="2023-07-18T11:41:31.060" v="926" actId="21"/>
          <ac:spMkLst>
            <pc:docMk/>
            <pc:sldMk cId="2804052314" sldId="272"/>
            <ac:spMk id="2" creationId="{51F09A50-0871-44BA-B6C5-84D58497B6DA}"/>
          </ac:spMkLst>
        </pc:spChg>
        <pc:spChg chg="add del mod">
          <ac:chgData name="Plinio Passos" userId="fd060cce1e06eb28" providerId="LiveId" clId="{BFD85338-8A8A-44B6-9811-73BD282A505C}" dt="2023-07-18T11:41:31.060" v="926" actId="21"/>
          <ac:spMkLst>
            <pc:docMk/>
            <pc:sldMk cId="2804052314" sldId="272"/>
            <ac:spMk id="7" creationId="{CDC18A0C-A8E8-AA3F-6E14-D087E935C89C}"/>
          </ac:spMkLst>
        </pc:spChg>
      </pc:sldChg>
      <pc:sldChg chg="del">
        <pc:chgData name="Plinio Passos" userId="fd060cce1e06eb28" providerId="LiveId" clId="{BFD85338-8A8A-44B6-9811-73BD282A505C}" dt="2023-07-18T11:17:52.125" v="507" actId="47"/>
        <pc:sldMkLst>
          <pc:docMk/>
          <pc:sldMk cId="4093103414" sldId="273"/>
        </pc:sldMkLst>
      </pc:sldChg>
      <pc:sldChg chg="addSp delSp modSp add mod">
        <pc:chgData name="Plinio Passos" userId="fd060cce1e06eb28" providerId="LiveId" clId="{BFD85338-8A8A-44B6-9811-73BD282A505C}" dt="2023-07-19T00:34:36.143" v="1739" actId="20577"/>
        <pc:sldMkLst>
          <pc:docMk/>
          <pc:sldMk cId="4260241990" sldId="273"/>
        </pc:sldMkLst>
        <pc:spChg chg="add mod">
          <ac:chgData name="Plinio Passos" userId="fd060cce1e06eb28" providerId="LiveId" clId="{BFD85338-8A8A-44B6-9811-73BD282A505C}" dt="2023-07-18T11:39:31.527" v="902" actId="1076"/>
          <ac:spMkLst>
            <pc:docMk/>
            <pc:sldMk cId="4260241990" sldId="273"/>
            <ac:spMk id="2" creationId="{B3970344-63C2-8505-1B42-4FFFC9F698E6}"/>
          </ac:spMkLst>
        </pc:spChg>
        <pc:spChg chg="add mod">
          <ac:chgData name="Plinio Passos" userId="fd060cce1e06eb28" providerId="LiveId" clId="{BFD85338-8A8A-44B6-9811-73BD282A505C}" dt="2023-07-18T11:39:34.903" v="903" actId="1076"/>
          <ac:spMkLst>
            <pc:docMk/>
            <pc:sldMk cId="4260241990" sldId="273"/>
            <ac:spMk id="3" creationId="{9424634E-91AD-EA90-68DD-EE960CCA0BA4}"/>
          </ac:spMkLst>
        </pc:spChg>
        <pc:spChg chg="mod">
          <ac:chgData name="Plinio Passos" userId="fd060cce1e06eb28" providerId="LiveId" clId="{BFD85338-8A8A-44B6-9811-73BD282A505C}" dt="2023-07-19T00:34:36.143" v="1739" actId="20577"/>
          <ac:spMkLst>
            <pc:docMk/>
            <pc:sldMk cId="4260241990" sldId="273"/>
            <ac:spMk id="4" creationId="{7F921A25-1B38-4711-9C49-74D3CA76F5F4}"/>
          </ac:spMkLst>
        </pc:spChg>
        <pc:spChg chg="del">
          <ac:chgData name="Plinio Passos" userId="fd060cce1e06eb28" providerId="LiveId" clId="{BFD85338-8A8A-44B6-9811-73BD282A505C}" dt="2023-07-18T11:39:13.040" v="898" actId="478"/>
          <ac:spMkLst>
            <pc:docMk/>
            <pc:sldMk cId="4260241990" sldId="273"/>
            <ac:spMk id="5" creationId="{986C18FB-F3B3-FC02-26E9-3CC4DEB976A7}"/>
          </ac:spMkLst>
        </pc:spChg>
        <pc:spChg chg="del mod">
          <ac:chgData name="Plinio Passos" userId="fd060cce1e06eb28" providerId="LiveId" clId="{BFD85338-8A8A-44B6-9811-73BD282A505C}" dt="2023-07-18T11:39:09.820" v="897" actId="478"/>
          <ac:spMkLst>
            <pc:docMk/>
            <pc:sldMk cId="4260241990" sldId="273"/>
            <ac:spMk id="6" creationId="{ED5F5A38-0C07-7E3F-4A2E-368A6B85C997}"/>
          </ac:spMkLst>
        </pc:spChg>
        <pc:spChg chg="add mod">
          <ac:chgData name="Plinio Passos" userId="fd060cce1e06eb28" providerId="LiveId" clId="{BFD85338-8A8A-44B6-9811-73BD282A505C}" dt="2023-07-18T11:39:37.949" v="905"/>
          <ac:spMkLst>
            <pc:docMk/>
            <pc:sldMk cId="4260241990" sldId="273"/>
            <ac:spMk id="8" creationId="{7969C512-B83D-EF45-6CC6-F148F9A0CD12}"/>
          </ac:spMkLst>
        </pc:spChg>
        <pc:picChg chg="add mod">
          <ac:chgData name="Plinio Passos" userId="fd060cce1e06eb28" providerId="LiveId" clId="{BFD85338-8A8A-44B6-9811-73BD282A505C}" dt="2023-07-18T11:39:28.887" v="901" actId="1076"/>
          <ac:picMkLst>
            <pc:docMk/>
            <pc:sldMk cId="4260241990" sldId="273"/>
            <ac:picMk id="7" creationId="{FF8038F6-8202-5AA6-167F-1FD8FA5F2C3B}"/>
          </ac:picMkLst>
        </pc:picChg>
      </pc:sldChg>
      <pc:sldChg chg="del">
        <pc:chgData name="Plinio Passos" userId="fd060cce1e06eb28" providerId="LiveId" clId="{BFD85338-8A8A-44B6-9811-73BD282A505C}" dt="2023-07-18T11:17:53.309" v="509" actId="47"/>
        <pc:sldMkLst>
          <pc:docMk/>
          <pc:sldMk cId="598434589" sldId="274"/>
        </pc:sldMkLst>
      </pc:sldChg>
      <pc:sldChg chg="addSp delSp modSp add mod">
        <pc:chgData name="Plinio Passos" userId="fd060cce1e06eb28" providerId="LiveId" clId="{BFD85338-8A8A-44B6-9811-73BD282A505C}" dt="2023-07-19T00:34:40.804" v="1741" actId="20577"/>
        <pc:sldMkLst>
          <pc:docMk/>
          <pc:sldMk cId="2936938844" sldId="274"/>
        </pc:sldMkLst>
        <pc:spChg chg="del">
          <ac:chgData name="Plinio Passos" userId="fd060cce1e06eb28" providerId="LiveId" clId="{BFD85338-8A8A-44B6-9811-73BD282A505C}" dt="2023-07-18T11:40:34.240" v="913" actId="478"/>
          <ac:spMkLst>
            <pc:docMk/>
            <pc:sldMk cId="2936938844" sldId="274"/>
            <ac:spMk id="2" creationId="{B3970344-63C2-8505-1B42-4FFFC9F698E6}"/>
          </ac:spMkLst>
        </pc:spChg>
        <pc:spChg chg="del">
          <ac:chgData name="Plinio Passos" userId="fd060cce1e06eb28" providerId="LiveId" clId="{BFD85338-8A8A-44B6-9811-73BD282A505C}" dt="2023-07-18T11:40:36.702" v="914" actId="478"/>
          <ac:spMkLst>
            <pc:docMk/>
            <pc:sldMk cId="2936938844" sldId="274"/>
            <ac:spMk id="3" creationId="{9424634E-91AD-EA90-68DD-EE960CCA0BA4}"/>
          </ac:spMkLst>
        </pc:spChg>
        <pc:spChg chg="mod">
          <ac:chgData name="Plinio Passos" userId="fd060cce1e06eb28" providerId="LiveId" clId="{BFD85338-8A8A-44B6-9811-73BD282A505C}" dt="2023-07-19T00:34:40.804" v="1741" actId="20577"/>
          <ac:spMkLst>
            <pc:docMk/>
            <pc:sldMk cId="2936938844" sldId="274"/>
            <ac:spMk id="4" creationId="{7F921A25-1B38-4711-9C49-74D3CA76F5F4}"/>
          </ac:spMkLst>
        </pc:spChg>
        <pc:spChg chg="add mod">
          <ac:chgData name="Plinio Passos" userId="fd060cce1e06eb28" providerId="LiveId" clId="{BFD85338-8A8A-44B6-9811-73BD282A505C}" dt="2023-07-18T11:40:41.948" v="917" actId="1076"/>
          <ac:spMkLst>
            <pc:docMk/>
            <pc:sldMk cId="2936938844" sldId="274"/>
            <ac:spMk id="5" creationId="{E23A5907-616B-A3FA-E313-60726665FA28}"/>
          </ac:spMkLst>
        </pc:spChg>
        <pc:spChg chg="add mod">
          <ac:chgData name="Plinio Passos" userId="fd060cce1e06eb28" providerId="LiveId" clId="{BFD85338-8A8A-44B6-9811-73BD282A505C}" dt="2023-07-18T11:40:47.866" v="918" actId="1076"/>
          <ac:spMkLst>
            <pc:docMk/>
            <pc:sldMk cId="2936938844" sldId="274"/>
            <ac:spMk id="6" creationId="{BF6ED43D-8E51-DBC7-8B72-46186A24BC92}"/>
          </ac:spMkLst>
        </pc:spChg>
        <pc:picChg chg="del">
          <ac:chgData name="Plinio Passos" userId="fd060cce1e06eb28" providerId="LiveId" clId="{BFD85338-8A8A-44B6-9811-73BD282A505C}" dt="2023-07-18T11:40:38.260" v="915" actId="478"/>
          <ac:picMkLst>
            <pc:docMk/>
            <pc:sldMk cId="2936938844" sldId="274"/>
            <ac:picMk id="7" creationId="{FF8038F6-8202-5AA6-167F-1FD8FA5F2C3B}"/>
          </ac:picMkLst>
        </pc:picChg>
      </pc:sldChg>
      <pc:sldChg chg="add del">
        <pc:chgData name="Plinio Passos" userId="fd060cce1e06eb28" providerId="LiveId" clId="{BFD85338-8A8A-44B6-9811-73BD282A505C}" dt="2023-07-18T11:16:55.057" v="487" actId="47"/>
        <pc:sldMkLst>
          <pc:docMk/>
          <pc:sldMk cId="1062470090" sldId="275"/>
        </pc:sldMkLst>
      </pc:sldChg>
      <pc:sldChg chg="addSp delSp modSp add mod ord">
        <pc:chgData name="Plinio Passos" userId="fd060cce1e06eb28" providerId="LiveId" clId="{BFD85338-8A8A-44B6-9811-73BD282A505C}" dt="2023-07-19T00:34:45.518" v="1742" actId="20577"/>
        <pc:sldMkLst>
          <pc:docMk/>
          <pc:sldMk cId="2822989925" sldId="275"/>
        </pc:sldMkLst>
        <pc:spChg chg="add mod">
          <ac:chgData name="Plinio Passos" userId="fd060cce1e06eb28" providerId="LiveId" clId="{BFD85338-8A8A-44B6-9811-73BD282A505C}" dt="2023-07-18T11:43:46.899" v="957" actId="1076"/>
          <ac:spMkLst>
            <pc:docMk/>
            <pc:sldMk cId="2822989925" sldId="275"/>
            <ac:spMk id="2" creationId="{BA8E3AE6-2698-23BB-21D9-B638629FD9AF}"/>
          </ac:spMkLst>
        </pc:spChg>
        <pc:spChg chg="add mod">
          <ac:chgData name="Plinio Passos" userId="fd060cce1e06eb28" providerId="LiveId" clId="{BFD85338-8A8A-44B6-9811-73BD282A505C}" dt="2023-07-18T11:41:57.026" v="932" actId="1076"/>
          <ac:spMkLst>
            <pc:docMk/>
            <pc:sldMk cId="2822989925" sldId="275"/>
            <ac:spMk id="3" creationId="{63569305-02CC-870B-721F-7733ADCA1CD4}"/>
          </ac:spMkLst>
        </pc:spChg>
        <pc:spChg chg="mod">
          <ac:chgData name="Plinio Passos" userId="fd060cce1e06eb28" providerId="LiveId" clId="{BFD85338-8A8A-44B6-9811-73BD282A505C}" dt="2023-07-19T00:34:45.518" v="1742" actId="20577"/>
          <ac:spMkLst>
            <pc:docMk/>
            <pc:sldMk cId="2822989925" sldId="275"/>
            <ac:spMk id="4" creationId="{7F921A25-1B38-4711-9C49-74D3CA76F5F4}"/>
          </ac:spMkLst>
        </pc:spChg>
        <pc:spChg chg="del">
          <ac:chgData name="Plinio Passos" userId="fd060cce1e06eb28" providerId="LiveId" clId="{BFD85338-8A8A-44B6-9811-73BD282A505C}" dt="2023-07-18T11:41:36.512" v="928" actId="478"/>
          <ac:spMkLst>
            <pc:docMk/>
            <pc:sldMk cId="2822989925" sldId="275"/>
            <ac:spMk id="5" creationId="{E23A5907-616B-A3FA-E313-60726665FA28}"/>
          </ac:spMkLst>
        </pc:spChg>
        <pc:spChg chg="del">
          <ac:chgData name="Plinio Passos" userId="fd060cce1e06eb28" providerId="LiveId" clId="{BFD85338-8A8A-44B6-9811-73BD282A505C}" dt="2023-07-18T11:41:34.941" v="927" actId="478"/>
          <ac:spMkLst>
            <pc:docMk/>
            <pc:sldMk cId="2822989925" sldId="275"/>
            <ac:spMk id="6" creationId="{BF6ED43D-8E51-DBC7-8B72-46186A24BC92}"/>
          </ac:spMkLst>
        </pc:spChg>
      </pc:sldChg>
      <pc:sldChg chg="modSp add mod">
        <pc:chgData name="Plinio Passos" userId="fd060cce1e06eb28" providerId="LiveId" clId="{BFD85338-8A8A-44B6-9811-73BD282A505C}" dt="2023-07-19T00:34:49.939" v="1743" actId="20577"/>
        <pc:sldMkLst>
          <pc:docMk/>
          <pc:sldMk cId="2274921513" sldId="276"/>
        </pc:sldMkLst>
        <pc:spChg chg="mod">
          <ac:chgData name="Plinio Passos" userId="fd060cce1e06eb28" providerId="LiveId" clId="{BFD85338-8A8A-44B6-9811-73BD282A505C}" dt="2023-07-18T23:24:43.043" v="1615" actId="1076"/>
          <ac:spMkLst>
            <pc:docMk/>
            <pc:sldMk cId="2274921513" sldId="276"/>
            <ac:spMk id="2" creationId="{BA8E3AE6-2698-23BB-21D9-B638629FD9AF}"/>
          </ac:spMkLst>
        </pc:spChg>
        <pc:spChg chg="mod">
          <ac:chgData name="Plinio Passos" userId="fd060cce1e06eb28" providerId="LiveId" clId="{BFD85338-8A8A-44B6-9811-73BD282A505C}" dt="2023-07-18T23:30:18.865" v="1660"/>
          <ac:spMkLst>
            <pc:docMk/>
            <pc:sldMk cId="2274921513" sldId="276"/>
            <ac:spMk id="3" creationId="{63569305-02CC-870B-721F-7733ADCA1CD4}"/>
          </ac:spMkLst>
        </pc:spChg>
        <pc:spChg chg="mod">
          <ac:chgData name="Plinio Passos" userId="fd060cce1e06eb28" providerId="LiveId" clId="{BFD85338-8A8A-44B6-9811-73BD282A505C}" dt="2023-07-19T00:34:49.939" v="1743" actId="20577"/>
          <ac:spMkLst>
            <pc:docMk/>
            <pc:sldMk cId="2274921513" sldId="276"/>
            <ac:spMk id="4" creationId="{7F921A25-1B38-4711-9C49-74D3CA76F5F4}"/>
          </ac:spMkLst>
        </pc:spChg>
      </pc:sldChg>
      <pc:sldChg chg="modSp add del mod">
        <pc:chgData name="Plinio Passos" userId="fd060cce1e06eb28" providerId="LiveId" clId="{BFD85338-8A8A-44B6-9811-73BD282A505C}" dt="2023-07-18T11:43:00.560" v="944" actId="47"/>
        <pc:sldMkLst>
          <pc:docMk/>
          <pc:sldMk cId="2806456318" sldId="276"/>
        </pc:sldMkLst>
        <pc:spChg chg="mod">
          <ac:chgData name="Plinio Passos" userId="fd060cce1e06eb28" providerId="LiveId" clId="{BFD85338-8A8A-44B6-9811-73BD282A505C}" dt="2023-07-18T11:42:43.816" v="943" actId="1076"/>
          <ac:spMkLst>
            <pc:docMk/>
            <pc:sldMk cId="2806456318" sldId="276"/>
            <ac:spMk id="2" creationId="{BA8E3AE6-2698-23BB-21D9-B638629FD9AF}"/>
          </ac:spMkLst>
        </pc:spChg>
        <pc:spChg chg="mod">
          <ac:chgData name="Plinio Passos" userId="fd060cce1e06eb28" providerId="LiveId" clId="{BFD85338-8A8A-44B6-9811-73BD282A505C}" dt="2023-07-18T11:42:34.120" v="942" actId="20577"/>
          <ac:spMkLst>
            <pc:docMk/>
            <pc:sldMk cId="2806456318" sldId="276"/>
            <ac:spMk id="4" creationId="{7F921A25-1B38-4711-9C49-74D3CA76F5F4}"/>
          </ac:spMkLst>
        </pc:spChg>
      </pc:sldChg>
      <pc:sldChg chg="add del">
        <pc:chgData name="Plinio Passos" userId="fd060cce1e06eb28" providerId="LiveId" clId="{BFD85338-8A8A-44B6-9811-73BD282A505C}" dt="2023-07-18T11:17:49.710" v="503" actId="47"/>
        <pc:sldMkLst>
          <pc:docMk/>
          <pc:sldMk cId="2846992025" sldId="276"/>
        </pc:sldMkLst>
      </pc:sldChg>
      <pc:sldChg chg="add del">
        <pc:chgData name="Plinio Passos" userId="fd060cce1e06eb28" providerId="LiveId" clId="{BFD85338-8A8A-44B6-9811-73BD282A505C}" dt="2023-07-18T11:43:03.667" v="946" actId="2890"/>
        <pc:sldMkLst>
          <pc:docMk/>
          <pc:sldMk cId="2890761619" sldId="276"/>
        </pc:sldMkLst>
      </pc:sldChg>
      <pc:sldChg chg="addSp delSp modSp add mod">
        <pc:chgData name="Plinio Passos" userId="fd060cce1e06eb28" providerId="LiveId" clId="{BFD85338-8A8A-44B6-9811-73BD282A505C}" dt="2023-07-19T00:34:55.392" v="1744" actId="20577"/>
        <pc:sldMkLst>
          <pc:docMk/>
          <pc:sldMk cId="3549609608" sldId="277"/>
        </pc:sldMkLst>
        <pc:spChg chg="mod">
          <ac:chgData name="Plinio Passos" userId="fd060cce1e06eb28" providerId="LiveId" clId="{BFD85338-8A8A-44B6-9811-73BD282A505C}" dt="2023-07-18T11:49:57.980" v="1046" actId="20577"/>
          <ac:spMkLst>
            <pc:docMk/>
            <pc:sldMk cId="3549609608" sldId="277"/>
            <ac:spMk id="2" creationId="{BA8E3AE6-2698-23BB-21D9-B638629FD9AF}"/>
          </ac:spMkLst>
        </pc:spChg>
        <pc:spChg chg="mod">
          <ac:chgData name="Plinio Passos" userId="fd060cce1e06eb28" providerId="LiveId" clId="{BFD85338-8A8A-44B6-9811-73BD282A505C}" dt="2023-07-18T23:28:20.493" v="1647" actId="6549"/>
          <ac:spMkLst>
            <pc:docMk/>
            <pc:sldMk cId="3549609608" sldId="277"/>
            <ac:spMk id="3" creationId="{63569305-02CC-870B-721F-7733ADCA1CD4}"/>
          </ac:spMkLst>
        </pc:spChg>
        <pc:spChg chg="mod">
          <ac:chgData name="Plinio Passos" userId="fd060cce1e06eb28" providerId="LiveId" clId="{BFD85338-8A8A-44B6-9811-73BD282A505C}" dt="2023-07-19T00:34:55.392" v="1744" actId="20577"/>
          <ac:spMkLst>
            <pc:docMk/>
            <pc:sldMk cId="3549609608" sldId="277"/>
            <ac:spMk id="4" creationId="{7F921A25-1B38-4711-9C49-74D3CA76F5F4}"/>
          </ac:spMkLst>
        </pc:spChg>
        <pc:picChg chg="add mod">
          <ac:chgData name="Plinio Passos" userId="fd060cce1e06eb28" providerId="LiveId" clId="{BFD85338-8A8A-44B6-9811-73BD282A505C}" dt="2023-07-19T00:27:29.182" v="1668" actId="1076"/>
          <ac:picMkLst>
            <pc:docMk/>
            <pc:sldMk cId="3549609608" sldId="277"/>
            <ac:picMk id="6" creationId="{6868B1A5-7279-A290-AEDE-AA832051F276}"/>
          </ac:picMkLst>
        </pc:picChg>
        <pc:inkChg chg="add del">
          <ac:chgData name="Plinio Passos" userId="fd060cce1e06eb28" providerId="LiveId" clId="{BFD85338-8A8A-44B6-9811-73BD282A505C}" dt="2023-07-19T00:27:12.783" v="1665" actId="9405"/>
          <ac:inkMkLst>
            <pc:docMk/>
            <pc:sldMk cId="3549609608" sldId="277"/>
            <ac:inkMk id="7" creationId="{A9D6BE97-2C8E-8FCE-59CE-11F752E99327}"/>
          </ac:inkMkLst>
        </pc:inkChg>
      </pc:sldChg>
      <pc:sldChg chg="modSp add mod">
        <pc:chgData name="Plinio Passos" userId="fd060cce1e06eb28" providerId="LiveId" clId="{BFD85338-8A8A-44B6-9811-73BD282A505C}" dt="2023-07-19T00:35:01.441" v="1746" actId="20577"/>
        <pc:sldMkLst>
          <pc:docMk/>
          <pc:sldMk cId="2888323080" sldId="278"/>
        </pc:sldMkLst>
        <pc:spChg chg="mod">
          <ac:chgData name="Plinio Passos" userId="fd060cce1e06eb28" providerId="LiveId" clId="{BFD85338-8A8A-44B6-9811-73BD282A505C}" dt="2023-07-18T23:24:49.161" v="1616" actId="1076"/>
          <ac:spMkLst>
            <pc:docMk/>
            <pc:sldMk cId="2888323080" sldId="278"/>
            <ac:spMk id="2" creationId="{BA8E3AE6-2698-23BB-21D9-B638629FD9AF}"/>
          </ac:spMkLst>
        </pc:spChg>
        <pc:spChg chg="mod">
          <ac:chgData name="Plinio Passos" userId="fd060cce1e06eb28" providerId="LiveId" clId="{BFD85338-8A8A-44B6-9811-73BD282A505C}" dt="2023-07-18T23:28:02.052" v="1637" actId="5793"/>
          <ac:spMkLst>
            <pc:docMk/>
            <pc:sldMk cId="2888323080" sldId="278"/>
            <ac:spMk id="3" creationId="{63569305-02CC-870B-721F-7733ADCA1CD4}"/>
          </ac:spMkLst>
        </pc:spChg>
        <pc:spChg chg="mod">
          <ac:chgData name="Plinio Passos" userId="fd060cce1e06eb28" providerId="LiveId" clId="{BFD85338-8A8A-44B6-9811-73BD282A505C}" dt="2023-07-19T00:35:01.441" v="1746" actId="20577"/>
          <ac:spMkLst>
            <pc:docMk/>
            <pc:sldMk cId="2888323080" sldId="278"/>
            <ac:spMk id="4" creationId="{7F921A25-1B38-4711-9C49-74D3CA76F5F4}"/>
          </ac:spMkLst>
        </pc:spChg>
      </pc:sldChg>
      <pc:sldChg chg="modSp add mod">
        <pc:chgData name="Plinio Passos" userId="fd060cce1e06eb28" providerId="LiveId" clId="{BFD85338-8A8A-44B6-9811-73BD282A505C}" dt="2023-07-19T00:35:13.980" v="1753" actId="20577"/>
        <pc:sldMkLst>
          <pc:docMk/>
          <pc:sldMk cId="2565399049" sldId="279"/>
        </pc:sldMkLst>
        <pc:spChg chg="mod">
          <ac:chgData name="Plinio Passos" userId="fd060cce1e06eb28" providerId="LiveId" clId="{BFD85338-8A8A-44B6-9811-73BD282A505C}" dt="2023-07-18T12:20:11.700" v="1581" actId="5793"/>
          <ac:spMkLst>
            <pc:docMk/>
            <pc:sldMk cId="2565399049" sldId="279"/>
            <ac:spMk id="2" creationId="{BA8E3AE6-2698-23BB-21D9-B638629FD9AF}"/>
          </ac:spMkLst>
        </pc:spChg>
        <pc:spChg chg="mod">
          <ac:chgData name="Plinio Passos" userId="fd060cce1e06eb28" providerId="LiveId" clId="{BFD85338-8A8A-44B6-9811-73BD282A505C}" dt="2023-07-19T00:28:31.802" v="1673" actId="1076"/>
          <ac:spMkLst>
            <pc:docMk/>
            <pc:sldMk cId="2565399049" sldId="279"/>
            <ac:spMk id="3" creationId="{63569305-02CC-870B-721F-7733ADCA1CD4}"/>
          </ac:spMkLst>
        </pc:spChg>
        <pc:spChg chg="mod">
          <ac:chgData name="Plinio Passos" userId="fd060cce1e06eb28" providerId="LiveId" clId="{BFD85338-8A8A-44B6-9811-73BD282A505C}" dt="2023-07-19T00:35:13.980" v="1753" actId="20577"/>
          <ac:spMkLst>
            <pc:docMk/>
            <pc:sldMk cId="2565399049" sldId="279"/>
            <ac:spMk id="4" creationId="{7F921A25-1B38-4711-9C49-74D3CA76F5F4}"/>
          </ac:spMkLst>
        </pc:spChg>
      </pc:sldChg>
      <pc:sldChg chg="modSp add mod">
        <pc:chgData name="Plinio Passos" userId="fd060cce1e06eb28" providerId="LiveId" clId="{BFD85338-8A8A-44B6-9811-73BD282A505C}" dt="2023-07-19T00:35:25.173" v="1761" actId="20577"/>
        <pc:sldMkLst>
          <pc:docMk/>
          <pc:sldMk cId="904173728" sldId="280"/>
        </pc:sldMkLst>
        <pc:spChg chg="mod">
          <ac:chgData name="Plinio Passos" userId="fd060cce1e06eb28" providerId="LiveId" clId="{BFD85338-8A8A-44B6-9811-73BD282A505C}" dt="2023-07-18T12:20:23.522" v="1584" actId="5793"/>
          <ac:spMkLst>
            <pc:docMk/>
            <pc:sldMk cId="904173728" sldId="280"/>
            <ac:spMk id="2" creationId="{BA8E3AE6-2698-23BB-21D9-B638629FD9AF}"/>
          </ac:spMkLst>
        </pc:spChg>
        <pc:spChg chg="mod">
          <ac:chgData name="Plinio Passos" userId="fd060cce1e06eb28" providerId="LiveId" clId="{BFD85338-8A8A-44B6-9811-73BD282A505C}" dt="2023-07-19T00:29:12.004" v="1689" actId="404"/>
          <ac:spMkLst>
            <pc:docMk/>
            <pc:sldMk cId="904173728" sldId="280"/>
            <ac:spMk id="3" creationId="{63569305-02CC-870B-721F-7733ADCA1CD4}"/>
          </ac:spMkLst>
        </pc:spChg>
        <pc:spChg chg="mod">
          <ac:chgData name="Plinio Passos" userId="fd060cce1e06eb28" providerId="LiveId" clId="{BFD85338-8A8A-44B6-9811-73BD282A505C}" dt="2023-07-19T00:35:25.173" v="1761" actId="20577"/>
          <ac:spMkLst>
            <pc:docMk/>
            <pc:sldMk cId="904173728" sldId="280"/>
            <ac:spMk id="4" creationId="{7F921A25-1B38-4711-9C49-74D3CA76F5F4}"/>
          </ac:spMkLst>
        </pc:spChg>
      </pc:sldChg>
      <pc:sldChg chg="modSp mod">
        <pc:chgData name="Plinio Passos" userId="fd060cce1e06eb28" providerId="LiveId" clId="{BFD85338-8A8A-44B6-9811-73BD282A505C}" dt="2023-07-19T00:42:57.724" v="1862" actId="1076"/>
        <pc:sldMkLst>
          <pc:docMk/>
          <pc:sldMk cId="317409785" sldId="281"/>
        </pc:sldMkLst>
        <pc:spChg chg="mod">
          <ac:chgData name="Plinio Passos" userId="fd060cce1e06eb28" providerId="LiveId" clId="{BFD85338-8A8A-44B6-9811-73BD282A505C}" dt="2023-07-19T00:42:34.491" v="1859" actId="1076"/>
          <ac:spMkLst>
            <pc:docMk/>
            <pc:sldMk cId="317409785" sldId="281"/>
            <ac:spMk id="3" creationId="{63569305-02CC-870B-721F-7733ADCA1CD4}"/>
          </ac:spMkLst>
        </pc:spChg>
        <pc:spChg chg="mod">
          <ac:chgData name="Plinio Passos" userId="fd060cce1e06eb28" providerId="LiveId" clId="{BFD85338-8A8A-44B6-9811-73BD282A505C}" dt="2023-07-19T00:35:30.864" v="1765" actId="20577"/>
          <ac:spMkLst>
            <pc:docMk/>
            <pc:sldMk cId="317409785" sldId="281"/>
            <ac:spMk id="4" creationId="{7F921A25-1B38-4711-9C49-74D3CA76F5F4}"/>
          </ac:spMkLst>
        </pc:spChg>
        <pc:spChg chg="mod">
          <ac:chgData name="Plinio Passos" userId="fd060cce1e06eb28" providerId="LiveId" clId="{BFD85338-8A8A-44B6-9811-73BD282A505C}" dt="2023-07-19T00:42:57.724" v="1862" actId="1076"/>
          <ac:spMkLst>
            <pc:docMk/>
            <pc:sldMk cId="317409785" sldId="281"/>
            <ac:spMk id="5" creationId="{E47C71AE-7905-4AAE-D0DF-FD5821808519}"/>
          </ac:spMkLst>
        </pc:spChg>
      </pc:sldChg>
      <pc:sldChg chg="modSp mod">
        <pc:chgData name="Plinio Passos" userId="fd060cce1e06eb28" providerId="LiveId" clId="{BFD85338-8A8A-44B6-9811-73BD282A505C}" dt="2023-07-19T00:34:30.366" v="1735" actId="20577"/>
        <pc:sldMkLst>
          <pc:docMk/>
          <pc:sldMk cId="3692070515" sldId="282"/>
        </pc:sldMkLst>
        <pc:spChg chg="mod">
          <ac:chgData name="Plinio Passos" userId="fd060cce1e06eb28" providerId="LiveId" clId="{BFD85338-8A8A-44B6-9811-73BD282A505C}" dt="2023-07-19T00:34:30.366" v="1735" actId="20577"/>
          <ac:spMkLst>
            <pc:docMk/>
            <pc:sldMk cId="3692070515" sldId="282"/>
            <ac:spMk id="4" creationId="{7F921A25-1B38-4711-9C49-74D3CA76F5F4}"/>
          </ac:spMkLst>
        </pc:spChg>
      </pc:sldChg>
      <pc:sldChg chg="modSp add mod">
        <pc:chgData name="Plinio Passos" userId="fd060cce1e06eb28" providerId="LiveId" clId="{BFD85338-8A8A-44B6-9811-73BD282A505C}" dt="2023-07-19T00:35:10.819" v="1751" actId="20577"/>
        <pc:sldMkLst>
          <pc:docMk/>
          <pc:sldMk cId="1467564881" sldId="283"/>
        </pc:sldMkLst>
        <pc:spChg chg="mod">
          <ac:chgData name="Plinio Passos" userId="fd060cce1e06eb28" providerId="LiveId" clId="{BFD85338-8A8A-44B6-9811-73BD282A505C}" dt="2023-07-19T00:28:09.552" v="1669" actId="20577"/>
          <ac:spMkLst>
            <pc:docMk/>
            <pc:sldMk cId="1467564881" sldId="283"/>
            <ac:spMk id="3" creationId="{63569305-02CC-870B-721F-7733ADCA1CD4}"/>
          </ac:spMkLst>
        </pc:spChg>
        <pc:spChg chg="mod">
          <ac:chgData name="Plinio Passos" userId="fd060cce1e06eb28" providerId="LiveId" clId="{BFD85338-8A8A-44B6-9811-73BD282A505C}" dt="2023-07-19T00:35:10.819" v="1751" actId="20577"/>
          <ac:spMkLst>
            <pc:docMk/>
            <pc:sldMk cId="1467564881" sldId="283"/>
            <ac:spMk id="4" creationId="{7F921A25-1B38-4711-9C49-74D3CA76F5F4}"/>
          </ac:spMkLst>
        </pc:spChg>
      </pc:sldChg>
      <pc:sldChg chg="modSp add mod">
        <pc:chgData name="Plinio Passos" userId="fd060cce1e06eb28" providerId="LiveId" clId="{BFD85338-8A8A-44B6-9811-73BD282A505C}" dt="2023-07-19T00:35:05.705" v="1747" actId="20577"/>
        <pc:sldMkLst>
          <pc:docMk/>
          <pc:sldMk cId="2640741412" sldId="284"/>
        </pc:sldMkLst>
        <pc:spChg chg="mod">
          <ac:chgData name="Plinio Passos" userId="fd060cce1e06eb28" providerId="LiveId" clId="{BFD85338-8A8A-44B6-9811-73BD282A505C}" dt="2023-07-19T00:35:05.705" v="1747" actId="20577"/>
          <ac:spMkLst>
            <pc:docMk/>
            <pc:sldMk cId="2640741412" sldId="284"/>
            <ac:spMk id="4" creationId="{7F921A25-1B38-4711-9C49-74D3CA76F5F4}"/>
          </ac:spMkLst>
        </pc:spChg>
      </pc:sldChg>
      <pc:sldChg chg="modSp add mod">
        <pc:chgData name="Plinio Passos" userId="fd060cce1e06eb28" providerId="LiveId" clId="{BFD85338-8A8A-44B6-9811-73BD282A505C}" dt="2023-07-19T00:35:19.915" v="1757" actId="20577"/>
        <pc:sldMkLst>
          <pc:docMk/>
          <pc:sldMk cId="3006644867" sldId="285"/>
        </pc:sldMkLst>
        <pc:spChg chg="mod">
          <ac:chgData name="Plinio Passos" userId="fd060cce1e06eb28" providerId="LiveId" clId="{BFD85338-8A8A-44B6-9811-73BD282A505C}" dt="2023-07-19T00:29:00.332" v="1685" actId="6549"/>
          <ac:spMkLst>
            <pc:docMk/>
            <pc:sldMk cId="3006644867" sldId="285"/>
            <ac:spMk id="3" creationId="{63569305-02CC-870B-721F-7733ADCA1CD4}"/>
          </ac:spMkLst>
        </pc:spChg>
        <pc:spChg chg="mod">
          <ac:chgData name="Plinio Passos" userId="fd060cce1e06eb28" providerId="LiveId" clId="{BFD85338-8A8A-44B6-9811-73BD282A505C}" dt="2023-07-19T00:35:19.915" v="1757" actId="20577"/>
          <ac:spMkLst>
            <pc:docMk/>
            <pc:sldMk cId="3006644867" sldId="285"/>
            <ac:spMk id="4" creationId="{7F921A25-1B38-4711-9C49-74D3CA76F5F4}"/>
          </ac:spMkLst>
        </pc:spChg>
      </pc:sldChg>
      <pc:sldChg chg="modSp add mod">
        <pc:chgData name="Plinio Passos" userId="fd060cce1e06eb28" providerId="LiveId" clId="{BFD85338-8A8A-44B6-9811-73BD282A505C}" dt="2023-07-19T00:35:34.345" v="1767" actId="20577"/>
        <pc:sldMkLst>
          <pc:docMk/>
          <pc:sldMk cId="2057368263" sldId="286"/>
        </pc:sldMkLst>
        <pc:spChg chg="mod">
          <ac:chgData name="Plinio Passos" userId="fd060cce1e06eb28" providerId="LiveId" clId="{BFD85338-8A8A-44B6-9811-73BD282A505C}" dt="2023-07-19T00:35:34.345" v="1767" actId="20577"/>
          <ac:spMkLst>
            <pc:docMk/>
            <pc:sldMk cId="2057368263" sldId="286"/>
            <ac:spMk id="4" creationId="{7F921A25-1B38-4711-9C49-74D3CA76F5F4}"/>
          </ac:spMkLst>
        </pc:spChg>
        <pc:spChg chg="mod">
          <ac:chgData name="Plinio Passos" userId="fd060cce1e06eb28" providerId="LiveId" clId="{BFD85338-8A8A-44B6-9811-73BD282A505C}" dt="2023-07-19T00:31:56.670" v="1732" actId="1076"/>
          <ac:spMkLst>
            <pc:docMk/>
            <pc:sldMk cId="2057368263" sldId="286"/>
            <ac:spMk id="5" creationId="{E47C71AE-7905-4AAE-D0DF-FD5821808519}"/>
          </ac:spMkLst>
        </pc:spChg>
      </pc:sldChg>
      <pc:sldChg chg="delSp modSp add mod ord">
        <pc:chgData name="Plinio Passos" userId="fd060cce1e06eb28" providerId="LiveId" clId="{BFD85338-8A8A-44B6-9811-73BD282A505C}" dt="2023-07-19T01:02:26.009" v="2092" actId="20577"/>
        <pc:sldMkLst>
          <pc:docMk/>
          <pc:sldMk cId="3547132010" sldId="287"/>
        </pc:sldMkLst>
        <pc:spChg chg="mod">
          <ac:chgData name="Plinio Passos" userId="fd060cce1e06eb28" providerId="LiveId" clId="{BFD85338-8A8A-44B6-9811-73BD282A505C}" dt="2023-07-19T00:47:51.544" v="1914" actId="21"/>
          <ac:spMkLst>
            <pc:docMk/>
            <pc:sldMk cId="3547132010" sldId="287"/>
            <ac:spMk id="2" creationId="{BA8E3AE6-2698-23BB-21D9-B638629FD9AF}"/>
          </ac:spMkLst>
        </pc:spChg>
        <pc:spChg chg="mod">
          <ac:chgData name="Plinio Passos" userId="fd060cce1e06eb28" providerId="LiveId" clId="{BFD85338-8A8A-44B6-9811-73BD282A505C}" dt="2023-07-19T00:46:15.039" v="1908" actId="2710"/>
          <ac:spMkLst>
            <pc:docMk/>
            <pc:sldMk cId="3547132010" sldId="287"/>
            <ac:spMk id="3" creationId="{63569305-02CC-870B-721F-7733ADCA1CD4}"/>
          </ac:spMkLst>
        </pc:spChg>
        <pc:spChg chg="mod">
          <ac:chgData name="Plinio Passos" userId="fd060cce1e06eb28" providerId="LiveId" clId="{BFD85338-8A8A-44B6-9811-73BD282A505C}" dt="2023-07-19T01:02:26.009" v="2092" actId="20577"/>
          <ac:spMkLst>
            <pc:docMk/>
            <pc:sldMk cId="3547132010" sldId="287"/>
            <ac:spMk id="4" creationId="{7F921A25-1B38-4711-9C49-74D3CA76F5F4}"/>
          </ac:spMkLst>
        </pc:spChg>
        <pc:spChg chg="del">
          <ac:chgData name="Plinio Passos" userId="fd060cce1e06eb28" providerId="LiveId" clId="{BFD85338-8A8A-44B6-9811-73BD282A505C}" dt="2023-07-19T00:39:35.357" v="1795" actId="478"/>
          <ac:spMkLst>
            <pc:docMk/>
            <pc:sldMk cId="3547132010" sldId="287"/>
            <ac:spMk id="5" creationId="{E47C71AE-7905-4AAE-D0DF-FD5821808519}"/>
          </ac:spMkLst>
        </pc:spChg>
      </pc:sldChg>
      <pc:sldChg chg="delSp modSp add mod ord">
        <pc:chgData name="Plinio Passos" userId="fd060cce1e06eb28" providerId="LiveId" clId="{BFD85338-8A8A-44B6-9811-73BD282A505C}" dt="2023-07-19T00:38:24.777" v="1779" actId="1076"/>
        <pc:sldMkLst>
          <pc:docMk/>
          <pc:sldMk cId="1233092092" sldId="288"/>
        </pc:sldMkLst>
        <pc:spChg chg="mod">
          <ac:chgData name="Plinio Passos" userId="fd060cce1e06eb28" providerId="LiveId" clId="{BFD85338-8A8A-44B6-9811-73BD282A505C}" dt="2023-07-19T00:38:24.777" v="1779" actId="1076"/>
          <ac:spMkLst>
            <pc:docMk/>
            <pc:sldMk cId="1233092092" sldId="288"/>
            <ac:spMk id="5" creationId="{4E4D2C04-385B-49B4-BD83-E3CE6390713E}"/>
          </ac:spMkLst>
        </pc:spChg>
        <pc:spChg chg="del mod">
          <ac:chgData name="Plinio Passos" userId="fd060cce1e06eb28" providerId="LiveId" clId="{BFD85338-8A8A-44B6-9811-73BD282A505C}" dt="2023-07-19T00:38:20.695" v="1778" actId="478"/>
          <ac:spMkLst>
            <pc:docMk/>
            <pc:sldMk cId="1233092092" sldId="288"/>
            <ac:spMk id="6" creationId="{9D397FB4-558C-401E-80AD-974E35880A5C}"/>
          </ac:spMkLst>
        </pc:spChg>
      </pc:sldChg>
      <pc:sldChg chg="modSp add mod">
        <pc:chgData name="Plinio Passos" userId="fd060cce1e06eb28" providerId="LiveId" clId="{BFD85338-8A8A-44B6-9811-73BD282A505C}" dt="2023-07-19T01:02:31.745" v="2095" actId="6549"/>
        <pc:sldMkLst>
          <pc:docMk/>
          <pc:sldMk cId="1943824645" sldId="289"/>
        </pc:sldMkLst>
        <pc:spChg chg="mod">
          <ac:chgData name="Plinio Passos" userId="fd060cce1e06eb28" providerId="LiveId" clId="{BFD85338-8A8A-44B6-9811-73BD282A505C}" dt="2023-07-19T00:47:59.667" v="1918" actId="20577"/>
          <ac:spMkLst>
            <pc:docMk/>
            <pc:sldMk cId="1943824645" sldId="289"/>
            <ac:spMk id="2" creationId="{BA8E3AE6-2698-23BB-21D9-B638629FD9AF}"/>
          </ac:spMkLst>
        </pc:spChg>
        <pc:spChg chg="mod">
          <ac:chgData name="Plinio Passos" userId="fd060cce1e06eb28" providerId="LiveId" clId="{BFD85338-8A8A-44B6-9811-73BD282A505C}" dt="2023-07-19T00:50:40.407" v="1969" actId="1076"/>
          <ac:spMkLst>
            <pc:docMk/>
            <pc:sldMk cId="1943824645" sldId="289"/>
            <ac:spMk id="3" creationId="{63569305-02CC-870B-721F-7733ADCA1CD4}"/>
          </ac:spMkLst>
        </pc:spChg>
        <pc:spChg chg="mod">
          <ac:chgData name="Plinio Passos" userId="fd060cce1e06eb28" providerId="LiveId" clId="{BFD85338-8A8A-44B6-9811-73BD282A505C}" dt="2023-07-19T01:02:31.745" v="2095" actId="6549"/>
          <ac:spMkLst>
            <pc:docMk/>
            <pc:sldMk cId="1943824645" sldId="289"/>
            <ac:spMk id="4" creationId="{7F921A25-1B38-4711-9C49-74D3CA76F5F4}"/>
          </ac:spMkLst>
        </pc:spChg>
      </pc:sldChg>
      <pc:sldChg chg="add del">
        <pc:chgData name="Plinio Passos" userId="fd060cce1e06eb28" providerId="LiveId" clId="{BFD85338-8A8A-44B6-9811-73BD282A505C}" dt="2023-07-19T00:41:47.593" v="1845" actId="47"/>
        <pc:sldMkLst>
          <pc:docMk/>
          <pc:sldMk cId="2078897475" sldId="289"/>
        </pc:sldMkLst>
      </pc:sldChg>
      <pc:sldChg chg="modSp add mod">
        <pc:chgData name="Plinio Passos" userId="fd060cce1e06eb28" providerId="LiveId" clId="{BFD85338-8A8A-44B6-9811-73BD282A505C}" dt="2023-07-19T01:02:36.294" v="2098" actId="20577"/>
        <pc:sldMkLst>
          <pc:docMk/>
          <pc:sldMk cId="1146472506" sldId="290"/>
        </pc:sldMkLst>
        <pc:spChg chg="mod">
          <ac:chgData name="Plinio Passos" userId="fd060cce1e06eb28" providerId="LiveId" clId="{BFD85338-8A8A-44B6-9811-73BD282A505C}" dt="2023-07-19T00:59:19.629" v="1984" actId="20577"/>
          <ac:spMkLst>
            <pc:docMk/>
            <pc:sldMk cId="1146472506" sldId="290"/>
            <ac:spMk id="2" creationId="{BA8E3AE6-2698-23BB-21D9-B638629FD9AF}"/>
          </ac:spMkLst>
        </pc:spChg>
        <pc:spChg chg="mod">
          <ac:chgData name="Plinio Passos" userId="fd060cce1e06eb28" providerId="LiveId" clId="{BFD85338-8A8A-44B6-9811-73BD282A505C}" dt="2023-07-19T01:02:04.734" v="2091" actId="20577"/>
          <ac:spMkLst>
            <pc:docMk/>
            <pc:sldMk cId="1146472506" sldId="290"/>
            <ac:spMk id="3" creationId="{63569305-02CC-870B-721F-7733ADCA1CD4}"/>
          </ac:spMkLst>
        </pc:spChg>
        <pc:spChg chg="mod">
          <ac:chgData name="Plinio Passos" userId="fd060cce1e06eb28" providerId="LiveId" clId="{BFD85338-8A8A-44B6-9811-73BD282A505C}" dt="2023-07-19T01:02:36.294" v="2098" actId="20577"/>
          <ac:spMkLst>
            <pc:docMk/>
            <pc:sldMk cId="1146472506" sldId="290"/>
            <ac:spMk id="4" creationId="{7F921A25-1B38-4711-9C49-74D3CA76F5F4}"/>
          </ac:spMkLst>
        </pc:spChg>
      </pc:sldChg>
      <pc:sldChg chg="modSp add mod">
        <pc:chgData name="Plinio Passos" userId="fd060cce1e06eb28" providerId="LiveId" clId="{BFD85338-8A8A-44B6-9811-73BD282A505C}" dt="2023-07-19T01:06:05.944" v="2113" actId="5793"/>
        <pc:sldMkLst>
          <pc:docMk/>
          <pc:sldMk cId="3561107857" sldId="291"/>
        </pc:sldMkLst>
        <pc:spChg chg="mod">
          <ac:chgData name="Plinio Passos" userId="fd060cce1e06eb28" providerId="LiveId" clId="{BFD85338-8A8A-44B6-9811-73BD282A505C}" dt="2023-07-19T01:06:05.944" v="2113" actId="5793"/>
          <ac:spMkLst>
            <pc:docMk/>
            <pc:sldMk cId="3561107857" sldId="291"/>
            <ac:spMk id="3" creationId="{63569305-02CC-870B-721F-7733ADCA1CD4}"/>
          </ac:spMkLst>
        </pc:spChg>
      </pc:sldChg>
    </pc:docChg>
  </pc:docChgLst>
  <pc:docChgLst>
    <pc:chgData name="Plinio Passos" userId="fd060cce1e06eb28" providerId="LiveId" clId="{4884A756-FBE2-45FA-8524-C2A46F8AC366}"/>
    <pc:docChg chg="undo custSel addSld modSld sldOrd">
      <pc:chgData name="Plinio Passos" userId="fd060cce1e06eb28" providerId="LiveId" clId="{4884A756-FBE2-45FA-8524-C2A46F8AC366}" dt="2023-07-26T19:36:43.285" v="499" actId="20577"/>
      <pc:docMkLst>
        <pc:docMk/>
      </pc:docMkLst>
      <pc:sldChg chg="modSp mod">
        <pc:chgData name="Plinio Passos" userId="fd060cce1e06eb28" providerId="LiveId" clId="{4884A756-FBE2-45FA-8524-C2A46F8AC366}" dt="2023-07-26T19:21:13.545" v="233" actId="20577"/>
        <pc:sldMkLst>
          <pc:docMk/>
          <pc:sldMk cId="3071963115" sldId="256"/>
        </pc:sldMkLst>
        <pc:spChg chg="mod">
          <ac:chgData name="Plinio Passos" userId="fd060cce1e06eb28" providerId="LiveId" clId="{4884A756-FBE2-45FA-8524-C2A46F8AC366}" dt="2023-07-26T19:21:13.545" v="233" actId="20577"/>
          <ac:spMkLst>
            <pc:docMk/>
            <pc:sldMk cId="3071963115" sldId="256"/>
            <ac:spMk id="4" creationId="{43E5497A-A6AC-452B-9B00-1B220B27180C}"/>
          </ac:spMkLst>
        </pc:spChg>
      </pc:sldChg>
      <pc:sldChg chg="delSp modSp mod">
        <pc:chgData name="Plinio Passos" userId="fd060cce1e06eb28" providerId="LiveId" clId="{4884A756-FBE2-45FA-8524-C2A46F8AC366}" dt="2023-07-26T19:20:37.935" v="229" actId="115"/>
        <pc:sldMkLst>
          <pc:docMk/>
          <pc:sldMk cId="2886057462" sldId="269"/>
        </pc:sldMkLst>
        <pc:spChg chg="mod">
          <ac:chgData name="Plinio Passos" userId="fd060cce1e06eb28" providerId="LiveId" clId="{4884A756-FBE2-45FA-8524-C2A46F8AC366}" dt="2023-07-26T19:11:41.704" v="24"/>
          <ac:spMkLst>
            <pc:docMk/>
            <pc:sldMk cId="2886057462" sldId="269"/>
            <ac:spMk id="5" creationId="{986C18FB-F3B3-FC02-26E9-3CC4DEB976A7}"/>
          </ac:spMkLst>
        </pc:spChg>
        <pc:spChg chg="mod">
          <ac:chgData name="Plinio Passos" userId="fd060cce1e06eb28" providerId="LiveId" clId="{4884A756-FBE2-45FA-8524-C2A46F8AC366}" dt="2023-07-26T19:20:37.935" v="229" actId="115"/>
          <ac:spMkLst>
            <pc:docMk/>
            <pc:sldMk cId="2886057462" sldId="269"/>
            <ac:spMk id="6" creationId="{ED5F5A38-0C07-7E3F-4A2E-368A6B85C997}"/>
          </ac:spMkLst>
        </pc:spChg>
        <pc:picChg chg="del mod">
          <ac:chgData name="Plinio Passos" userId="fd060cce1e06eb28" providerId="LiveId" clId="{4884A756-FBE2-45FA-8524-C2A46F8AC366}" dt="2023-07-26T19:11:48.240" v="26" actId="478"/>
          <ac:picMkLst>
            <pc:docMk/>
            <pc:sldMk cId="2886057462" sldId="269"/>
            <ac:picMk id="3" creationId="{0154B1C6-11D4-3C28-AD5E-4A3E82825419}"/>
          </ac:picMkLst>
        </pc:picChg>
      </pc:sldChg>
      <pc:sldChg chg="addSp modSp add mod ord">
        <pc:chgData name="Plinio Passos" userId="fd060cce1e06eb28" providerId="LiveId" clId="{4884A756-FBE2-45FA-8524-C2A46F8AC366}" dt="2023-07-26T19:24:38.172" v="309" actId="14100"/>
        <pc:sldMkLst>
          <pc:docMk/>
          <pc:sldMk cId="2681045066" sldId="315"/>
        </pc:sldMkLst>
        <pc:spChg chg="mod">
          <ac:chgData name="Plinio Passos" userId="fd060cce1e06eb28" providerId="LiveId" clId="{4884A756-FBE2-45FA-8524-C2A46F8AC366}" dt="2023-07-26T19:21:26.527" v="238" actId="14100"/>
          <ac:spMkLst>
            <pc:docMk/>
            <pc:sldMk cId="2681045066" sldId="315"/>
            <ac:spMk id="5" creationId="{986C18FB-F3B3-FC02-26E9-3CC4DEB976A7}"/>
          </ac:spMkLst>
        </pc:spChg>
        <pc:spChg chg="mod">
          <ac:chgData name="Plinio Passos" userId="fd060cce1e06eb28" providerId="LiveId" clId="{4884A756-FBE2-45FA-8524-C2A46F8AC366}" dt="2023-07-26T19:24:10.088" v="304" actId="20577"/>
          <ac:spMkLst>
            <pc:docMk/>
            <pc:sldMk cId="2681045066" sldId="315"/>
            <ac:spMk id="6" creationId="{ED5F5A38-0C07-7E3F-4A2E-368A6B85C997}"/>
          </ac:spMkLst>
        </pc:spChg>
        <pc:picChg chg="add mod">
          <ac:chgData name="Plinio Passos" userId="fd060cce1e06eb28" providerId="LiveId" clId="{4884A756-FBE2-45FA-8524-C2A46F8AC366}" dt="2023-07-26T19:24:38.172" v="309" actId="14100"/>
          <ac:picMkLst>
            <pc:docMk/>
            <pc:sldMk cId="2681045066" sldId="315"/>
            <ac:picMk id="1026" creationId="{BC2C8CFA-39D2-04C7-5BB3-614A360E9C3C}"/>
          </ac:picMkLst>
        </pc:picChg>
      </pc:sldChg>
      <pc:sldChg chg="addSp delSp modSp add mod">
        <pc:chgData name="Plinio Passos" userId="fd060cce1e06eb28" providerId="LiveId" clId="{4884A756-FBE2-45FA-8524-C2A46F8AC366}" dt="2023-07-26T19:29:26.696" v="457" actId="20577"/>
        <pc:sldMkLst>
          <pc:docMk/>
          <pc:sldMk cId="3014114451" sldId="316"/>
        </pc:sldMkLst>
        <pc:spChg chg="add del">
          <ac:chgData name="Plinio Passos" userId="fd060cce1e06eb28" providerId="LiveId" clId="{4884A756-FBE2-45FA-8524-C2A46F8AC366}" dt="2023-07-26T19:28:29.340" v="446" actId="22"/>
          <ac:spMkLst>
            <pc:docMk/>
            <pc:sldMk cId="3014114451" sldId="316"/>
            <ac:spMk id="3" creationId="{AFDCD2B5-6FD3-099F-0732-72A90F22E769}"/>
          </ac:spMkLst>
        </pc:spChg>
        <pc:spChg chg="mod">
          <ac:chgData name="Plinio Passos" userId="fd060cce1e06eb28" providerId="LiveId" clId="{4884A756-FBE2-45FA-8524-C2A46F8AC366}" dt="2023-07-26T19:29:26.696" v="457" actId="20577"/>
          <ac:spMkLst>
            <pc:docMk/>
            <pc:sldMk cId="3014114451" sldId="316"/>
            <ac:spMk id="5" creationId="{986C18FB-F3B3-FC02-26E9-3CC4DEB976A7}"/>
          </ac:spMkLst>
        </pc:spChg>
        <pc:spChg chg="mod">
          <ac:chgData name="Plinio Passos" userId="fd060cce1e06eb28" providerId="LiveId" clId="{4884A756-FBE2-45FA-8524-C2A46F8AC366}" dt="2023-07-26T19:29:08.978" v="453" actId="113"/>
          <ac:spMkLst>
            <pc:docMk/>
            <pc:sldMk cId="3014114451" sldId="316"/>
            <ac:spMk id="6" creationId="{ED5F5A38-0C07-7E3F-4A2E-368A6B85C997}"/>
          </ac:spMkLst>
        </pc:spChg>
        <pc:picChg chg="del">
          <ac:chgData name="Plinio Passos" userId="fd060cce1e06eb28" providerId="LiveId" clId="{4884A756-FBE2-45FA-8524-C2A46F8AC366}" dt="2023-07-26T19:25:10.959" v="311" actId="478"/>
          <ac:picMkLst>
            <pc:docMk/>
            <pc:sldMk cId="3014114451" sldId="316"/>
            <ac:picMk id="1026" creationId="{BC2C8CFA-39D2-04C7-5BB3-614A360E9C3C}"/>
          </ac:picMkLst>
        </pc:picChg>
        <pc:picChg chg="add mod">
          <ac:chgData name="Plinio Passos" userId="fd060cce1e06eb28" providerId="LiveId" clId="{4884A756-FBE2-45FA-8524-C2A46F8AC366}" dt="2023-07-26T19:28:43.223" v="452" actId="1076"/>
          <ac:picMkLst>
            <pc:docMk/>
            <pc:sldMk cId="3014114451" sldId="316"/>
            <ac:picMk id="2050" creationId="{D6B77A7E-DEFB-2A4B-2437-6AA39AEE1634}"/>
          </ac:picMkLst>
        </pc:picChg>
      </pc:sldChg>
      <pc:sldChg chg="addSp delSp modSp add mod">
        <pc:chgData name="Plinio Passos" userId="fd060cce1e06eb28" providerId="LiveId" clId="{4884A756-FBE2-45FA-8524-C2A46F8AC366}" dt="2023-07-26T19:32:11.674" v="482" actId="1076"/>
        <pc:sldMkLst>
          <pc:docMk/>
          <pc:sldMk cId="1658605956" sldId="317"/>
        </pc:sldMkLst>
        <pc:spChg chg="mod">
          <ac:chgData name="Plinio Passos" userId="fd060cce1e06eb28" providerId="LiveId" clId="{4884A756-FBE2-45FA-8524-C2A46F8AC366}" dt="2023-07-26T19:30:14.253" v="461" actId="20577"/>
          <ac:spMkLst>
            <pc:docMk/>
            <pc:sldMk cId="1658605956" sldId="317"/>
            <ac:spMk id="5" creationId="{986C18FB-F3B3-FC02-26E9-3CC4DEB976A7}"/>
          </ac:spMkLst>
        </pc:spChg>
        <pc:spChg chg="mod">
          <ac:chgData name="Plinio Passos" userId="fd060cce1e06eb28" providerId="LiveId" clId="{4884A756-FBE2-45FA-8524-C2A46F8AC366}" dt="2023-07-26T19:31:56.652" v="479" actId="5793"/>
          <ac:spMkLst>
            <pc:docMk/>
            <pc:sldMk cId="1658605956" sldId="317"/>
            <ac:spMk id="6" creationId="{ED5F5A38-0C07-7E3F-4A2E-368A6B85C997}"/>
          </ac:spMkLst>
        </pc:spChg>
        <pc:picChg chg="add mod">
          <ac:chgData name="Plinio Passos" userId="fd060cce1e06eb28" providerId="LiveId" clId="{4884A756-FBE2-45FA-8524-C2A46F8AC366}" dt="2023-07-26T19:32:11.674" v="482" actId="1076"/>
          <ac:picMkLst>
            <pc:docMk/>
            <pc:sldMk cId="1658605956" sldId="317"/>
            <ac:picMk id="3" creationId="{1D24E4AA-6F3D-CD0F-5476-73A3F21F7CA6}"/>
          </ac:picMkLst>
        </pc:picChg>
        <pc:picChg chg="del">
          <ac:chgData name="Plinio Passos" userId="fd060cce1e06eb28" providerId="LiveId" clId="{4884A756-FBE2-45FA-8524-C2A46F8AC366}" dt="2023-07-26T19:32:08.344" v="480" actId="478"/>
          <ac:picMkLst>
            <pc:docMk/>
            <pc:sldMk cId="1658605956" sldId="317"/>
            <ac:picMk id="2050" creationId="{D6B77A7E-DEFB-2A4B-2437-6AA39AEE1634}"/>
          </ac:picMkLst>
        </pc:picChg>
      </pc:sldChg>
      <pc:sldChg chg="delSp modSp add mod">
        <pc:chgData name="Plinio Passos" userId="fd060cce1e06eb28" providerId="LiveId" clId="{4884A756-FBE2-45FA-8524-C2A46F8AC366}" dt="2023-07-26T19:36:43.285" v="499" actId="20577"/>
        <pc:sldMkLst>
          <pc:docMk/>
          <pc:sldMk cId="142970201" sldId="318"/>
        </pc:sldMkLst>
        <pc:spChg chg="mod">
          <ac:chgData name="Plinio Passos" userId="fd060cce1e06eb28" providerId="LiveId" clId="{4884A756-FBE2-45FA-8524-C2A46F8AC366}" dt="2023-07-26T19:36:31.848" v="486" actId="20577"/>
          <ac:spMkLst>
            <pc:docMk/>
            <pc:sldMk cId="142970201" sldId="318"/>
            <ac:spMk id="5" creationId="{986C18FB-F3B3-FC02-26E9-3CC4DEB976A7}"/>
          </ac:spMkLst>
        </pc:spChg>
        <pc:spChg chg="mod">
          <ac:chgData name="Plinio Passos" userId="fd060cce1e06eb28" providerId="LiveId" clId="{4884A756-FBE2-45FA-8524-C2A46F8AC366}" dt="2023-07-26T19:36:43.285" v="499" actId="20577"/>
          <ac:spMkLst>
            <pc:docMk/>
            <pc:sldMk cId="142970201" sldId="318"/>
            <ac:spMk id="6" creationId="{ED5F5A38-0C07-7E3F-4A2E-368A6B85C997}"/>
          </ac:spMkLst>
        </pc:spChg>
        <pc:picChg chg="del">
          <ac:chgData name="Plinio Passos" userId="fd060cce1e06eb28" providerId="LiveId" clId="{4884A756-FBE2-45FA-8524-C2A46F8AC366}" dt="2023-07-26T19:36:33.549" v="487" actId="478"/>
          <ac:picMkLst>
            <pc:docMk/>
            <pc:sldMk cId="142970201" sldId="318"/>
            <ac:picMk id="3" creationId="{1D24E4AA-6F3D-CD0F-5476-73A3F21F7CA6}"/>
          </ac:picMkLst>
        </pc:picChg>
      </pc:sldChg>
    </pc:docChg>
  </pc:docChgLst>
  <pc:docChgLst>
    <pc:chgData name="Plinio Passos" userId="fd060cce1e06eb28" providerId="LiveId" clId="{4D17AB7C-359A-4790-836E-1F62E1D240B2}"/>
    <pc:docChg chg="undo custSel addSld delSld modSld sldOrd">
      <pc:chgData name="Plinio Passos" userId="fd060cce1e06eb28" providerId="LiveId" clId="{4D17AB7C-359A-4790-836E-1F62E1D240B2}" dt="2023-08-01T17:33:09.625" v="2061" actId="47"/>
      <pc:docMkLst>
        <pc:docMk/>
      </pc:docMkLst>
      <pc:sldChg chg="modSp mod">
        <pc:chgData name="Plinio Passos" userId="fd060cce1e06eb28" providerId="LiveId" clId="{4D17AB7C-359A-4790-836E-1F62E1D240B2}" dt="2023-07-28T00:20:58.960" v="663"/>
        <pc:sldMkLst>
          <pc:docMk/>
          <pc:sldMk cId="3071963115" sldId="256"/>
        </pc:sldMkLst>
        <pc:spChg chg="mod">
          <ac:chgData name="Plinio Passos" userId="fd060cce1e06eb28" providerId="LiveId" clId="{4D17AB7C-359A-4790-836E-1F62E1D240B2}" dt="2023-07-28T00:20:58.960" v="663"/>
          <ac:spMkLst>
            <pc:docMk/>
            <pc:sldMk cId="3071963115" sldId="256"/>
            <ac:spMk id="4" creationId="{43E5497A-A6AC-452B-9B00-1B220B27180C}"/>
          </ac:spMkLst>
        </pc:spChg>
      </pc:sldChg>
      <pc:sldChg chg="add del">
        <pc:chgData name="Plinio Passos" userId="fd060cce1e06eb28" providerId="LiveId" clId="{4D17AB7C-359A-4790-836E-1F62E1D240B2}" dt="2023-08-01T17:33:01.766" v="2057" actId="47"/>
        <pc:sldMkLst>
          <pc:docMk/>
          <pc:sldMk cId="3803823696" sldId="263"/>
        </pc:sldMkLst>
      </pc:sldChg>
      <pc:sldChg chg="del">
        <pc:chgData name="Plinio Passos" userId="fd060cce1e06eb28" providerId="LiveId" clId="{4D17AB7C-359A-4790-836E-1F62E1D240B2}" dt="2023-07-28T00:21:27.543" v="664" actId="47"/>
        <pc:sldMkLst>
          <pc:docMk/>
          <pc:sldMk cId="2886057462" sldId="269"/>
        </pc:sldMkLst>
      </pc:sldChg>
      <pc:sldChg chg="del">
        <pc:chgData name="Plinio Passos" userId="fd060cce1e06eb28" providerId="LiveId" clId="{4D17AB7C-359A-4790-836E-1F62E1D240B2}" dt="2023-07-28T00:21:27.543" v="664" actId="47"/>
        <pc:sldMkLst>
          <pc:docMk/>
          <pc:sldMk cId="4260241990" sldId="273"/>
        </pc:sldMkLst>
      </pc:sldChg>
      <pc:sldChg chg="del">
        <pc:chgData name="Plinio Passos" userId="fd060cce1e06eb28" providerId="LiveId" clId="{4D17AB7C-359A-4790-836E-1F62E1D240B2}" dt="2023-07-28T00:21:27.543" v="664" actId="47"/>
        <pc:sldMkLst>
          <pc:docMk/>
          <pc:sldMk cId="2936938844" sldId="274"/>
        </pc:sldMkLst>
      </pc:sldChg>
      <pc:sldChg chg="del">
        <pc:chgData name="Plinio Passos" userId="fd060cce1e06eb28" providerId="LiveId" clId="{4D17AB7C-359A-4790-836E-1F62E1D240B2}" dt="2023-07-28T00:21:27.543" v="664" actId="47"/>
        <pc:sldMkLst>
          <pc:docMk/>
          <pc:sldMk cId="3692070515" sldId="282"/>
        </pc:sldMkLst>
      </pc:sldChg>
      <pc:sldChg chg="del">
        <pc:chgData name="Plinio Passos" userId="fd060cce1e06eb28" providerId="LiveId" clId="{4D17AB7C-359A-4790-836E-1F62E1D240B2}" dt="2023-07-28T00:21:27.543" v="664" actId="47"/>
        <pc:sldMkLst>
          <pc:docMk/>
          <pc:sldMk cId="1247287771" sldId="292"/>
        </pc:sldMkLst>
      </pc:sldChg>
      <pc:sldChg chg="del">
        <pc:chgData name="Plinio Passos" userId="fd060cce1e06eb28" providerId="LiveId" clId="{4D17AB7C-359A-4790-836E-1F62E1D240B2}" dt="2023-07-28T00:21:27.543" v="664" actId="47"/>
        <pc:sldMkLst>
          <pc:docMk/>
          <pc:sldMk cId="2842725275" sldId="293"/>
        </pc:sldMkLst>
      </pc:sldChg>
      <pc:sldChg chg="del">
        <pc:chgData name="Plinio Passos" userId="fd060cce1e06eb28" providerId="LiveId" clId="{4D17AB7C-359A-4790-836E-1F62E1D240B2}" dt="2023-07-28T00:21:27.543" v="664" actId="47"/>
        <pc:sldMkLst>
          <pc:docMk/>
          <pc:sldMk cId="4010962874" sldId="294"/>
        </pc:sldMkLst>
      </pc:sldChg>
      <pc:sldChg chg="del">
        <pc:chgData name="Plinio Passos" userId="fd060cce1e06eb28" providerId="LiveId" clId="{4D17AB7C-359A-4790-836E-1F62E1D240B2}" dt="2023-07-28T00:21:27.543" v="664" actId="47"/>
        <pc:sldMkLst>
          <pc:docMk/>
          <pc:sldMk cId="903032231" sldId="295"/>
        </pc:sldMkLst>
      </pc:sldChg>
      <pc:sldChg chg="del">
        <pc:chgData name="Plinio Passos" userId="fd060cce1e06eb28" providerId="LiveId" clId="{4D17AB7C-359A-4790-836E-1F62E1D240B2}" dt="2023-07-28T00:21:27.543" v="664" actId="47"/>
        <pc:sldMkLst>
          <pc:docMk/>
          <pc:sldMk cId="396299756" sldId="296"/>
        </pc:sldMkLst>
      </pc:sldChg>
      <pc:sldChg chg="del">
        <pc:chgData name="Plinio Passos" userId="fd060cce1e06eb28" providerId="LiveId" clId="{4D17AB7C-359A-4790-836E-1F62E1D240B2}" dt="2023-07-28T00:21:27.543" v="664" actId="47"/>
        <pc:sldMkLst>
          <pc:docMk/>
          <pc:sldMk cId="1877686813" sldId="298"/>
        </pc:sldMkLst>
      </pc:sldChg>
      <pc:sldChg chg="del">
        <pc:chgData name="Plinio Passos" userId="fd060cce1e06eb28" providerId="LiveId" clId="{4D17AB7C-359A-4790-836E-1F62E1D240B2}" dt="2023-07-28T00:21:27.543" v="664" actId="47"/>
        <pc:sldMkLst>
          <pc:docMk/>
          <pc:sldMk cId="2188475424" sldId="299"/>
        </pc:sldMkLst>
      </pc:sldChg>
      <pc:sldChg chg="del">
        <pc:chgData name="Plinio Passos" userId="fd060cce1e06eb28" providerId="LiveId" clId="{4D17AB7C-359A-4790-836E-1F62E1D240B2}" dt="2023-07-28T00:21:27.543" v="664" actId="47"/>
        <pc:sldMkLst>
          <pc:docMk/>
          <pc:sldMk cId="2123043105" sldId="300"/>
        </pc:sldMkLst>
      </pc:sldChg>
      <pc:sldChg chg="del">
        <pc:chgData name="Plinio Passos" userId="fd060cce1e06eb28" providerId="LiveId" clId="{4D17AB7C-359A-4790-836E-1F62E1D240B2}" dt="2023-07-28T00:21:27.543" v="664" actId="47"/>
        <pc:sldMkLst>
          <pc:docMk/>
          <pc:sldMk cId="2136980783" sldId="301"/>
        </pc:sldMkLst>
      </pc:sldChg>
      <pc:sldChg chg="del">
        <pc:chgData name="Plinio Passos" userId="fd060cce1e06eb28" providerId="LiveId" clId="{4D17AB7C-359A-4790-836E-1F62E1D240B2}" dt="2023-07-28T00:21:27.543" v="664" actId="47"/>
        <pc:sldMkLst>
          <pc:docMk/>
          <pc:sldMk cId="2438931795" sldId="302"/>
        </pc:sldMkLst>
      </pc:sldChg>
      <pc:sldChg chg="del">
        <pc:chgData name="Plinio Passos" userId="fd060cce1e06eb28" providerId="LiveId" clId="{4D17AB7C-359A-4790-836E-1F62E1D240B2}" dt="2023-07-28T00:21:27.543" v="664" actId="47"/>
        <pc:sldMkLst>
          <pc:docMk/>
          <pc:sldMk cId="4156678748" sldId="303"/>
        </pc:sldMkLst>
      </pc:sldChg>
      <pc:sldChg chg="del">
        <pc:chgData name="Plinio Passos" userId="fd060cce1e06eb28" providerId="LiveId" clId="{4D17AB7C-359A-4790-836E-1F62E1D240B2}" dt="2023-07-28T00:21:27.543" v="664" actId="47"/>
        <pc:sldMkLst>
          <pc:docMk/>
          <pc:sldMk cId="3350733539" sldId="304"/>
        </pc:sldMkLst>
      </pc:sldChg>
      <pc:sldChg chg="del">
        <pc:chgData name="Plinio Passos" userId="fd060cce1e06eb28" providerId="LiveId" clId="{4D17AB7C-359A-4790-836E-1F62E1D240B2}" dt="2023-07-28T00:21:27.543" v="664" actId="47"/>
        <pc:sldMkLst>
          <pc:docMk/>
          <pc:sldMk cId="1139460278" sldId="305"/>
        </pc:sldMkLst>
      </pc:sldChg>
      <pc:sldChg chg="del">
        <pc:chgData name="Plinio Passos" userId="fd060cce1e06eb28" providerId="LiveId" clId="{4D17AB7C-359A-4790-836E-1F62E1D240B2}" dt="2023-07-28T00:21:27.543" v="664" actId="47"/>
        <pc:sldMkLst>
          <pc:docMk/>
          <pc:sldMk cId="908072088" sldId="306"/>
        </pc:sldMkLst>
      </pc:sldChg>
      <pc:sldChg chg="del">
        <pc:chgData name="Plinio Passos" userId="fd060cce1e06eb28" providerId="LiveId" clId="{4D17AB7C-359A-4790-836E-1F62E1D240B2}" dt="2023-07-28T00:21:27.543" v="664" actId="47"/>
        <pc:sldMkLst>
          <pc:docMk/>
          <pc:sldMk cId="1173888629" sldId="307"/>
        </pc:sldMkLst>
      </pc:sldChg>
      <pc:sldChg chg="del">
        <pc:chgData name="Plinio Passos" userId="fd060cce1e06eb28" providerId="LiveId" clId="{4D17AB7C-359A-4790-836E-1F62E1D240B2}" dt="2023-07-28T00:21:27.543" v="664" actId="47"/>
        <pc:sldMkLst>
          <pc:docMk/>
          <pc:sldMk cId="2187133999" sldId="308"/>
        </pc:sldMkLst>
      </pc:sldChg>
      <pc:sldChg chg="del">
        <pc:chgData name="Plinio Passos" userId="fd060cce1e06eb28" providerId="LiveId" clId="{4D17AB7C-359A-4790-836E-1F62E1D240B2}" dt="2023-07-28T00:21:27.543" v="664" actId="47"/>
        <pc:sldMkLst>
          <pc:docMk/>
          <pc:sldMk cId="1688497274" sldId="309"/>
        </pc:sldMkLst>
      </pc:sldChg>
      <pc:sldChg chg="del">
        <pc:chgData name="Plinio Passos" userId="fd060cce1e06eb28" providerId="LiveId" clId="{4D17AB7C-359A-4790-836E-1F62E1D240B2}" dt="2023-07-28T00:21:27.543" v="664" actId="47"/>
        <pc:sldMkLst>
          <pc:docMk/>
          <pc:sldMk cId="555496454" sldId="310"/>
        </pc:sldMkLst>
      </pc:sldChg>
      <pc:sldChg chg="del">
        <pc:chgData name="Plinio Passos" userId="fd060cce1e06eb28" providerId="LiveId" clId="{4D17AB7C-359A-4790-836E-1F62E1D240B2}" dt="2023-07-28T00:21:27.543" v="664" actId="47"/>
        <pc:sldMkLst>
          <pc:docMk/>
          <pc:sldMk cId="861029912" sldId="311"/>
        </pc:sldMkLst>
      </pc:sldChg>
      <pc:sldChg chg="del">
        <pc:chgData name="Plinio Passos" userId="fd060cce1e06eb28" providerId="LiveId" clId="{4D17AB7C-359A-4790-836E-1F62E1D240B2}" dt="2023-07-28T00:21:27.543" v="664" actId="47"/>
        <pc:sldMkLst>
          <pc:docMk/>
          <pc:sldMk cId="3495959156" sldId="312"/>
        </pc:sldMkLst>
      </pc:sldChg>
      <pc:sldChg chg="del">
        <pc:chgData name="Plinio Passos" userId="fd060cce1e06eb28" providerId="LiveId" clId="{4D17AB7C-359A-4790-836E-1F62E1D240B2}" dt="2023-07-28T00:21:27.543" v="664" actId="47"/>
        <pc:sldMkLst>
          <pc:docMk/>
          <pc:sldMk cId="2583829389" sldId="313"/>
        </pc:sldMkLst>
      </pc:sldChg>
      <pc:sldChg chg="del">
        <pc:chgData name="Plinio Passos" userId="fd060cce1e06eb28" providerId="LiveId" clId="{4D17AB7C-359A-4790-836E-1F62E1D240B2}" dt="2023-07-28T00:21:27.543" v="664" actId="47"/>
        <pc:sldMkLst>
          <pc:docMk/>
          <pc:sldMk cId="81552721" sldId="314"/>
        </pc:sldMkLst>
      </pc:sldChg>
      <pc:sldChg chg="delSp modSp mod">
        <pc:chgData name="Plinio Passos" userId="fd060cce1e06eb28" providerId="LiveId" clId="{4D17AB7C-359A-4790-836E-1F62E1D240B2}" dt="2023-07-28T00:26:13.743" v="773" actId="20577"/>
        <pc:sldMkLst>
          <pc:docMk/>
          <pc:sldMk cId="2681045066" sldId="315"/>
        </pc:sldMkLst>
        <pc:spChg chg="mod">
          <ac:chgData name="Plinio Passos" userId="fd060cce1e06eb28" providerId="LiveId" clId="{4D17AB7C-359A-4790-836E-1F62E1D240B2}" dt="2023-07-28T00:26:13.743" v="773" actId="20577"/>
          <ac:spMkLst>
            <pc:docMk/>
            <pc:sldMk cId="2681045066" sldId="315"/>
            <ac:spMk id="5" creationId="{986C18FB-F3B3-FC02-26E9-3CC4DEB976A7}"/>
          </ac:spMkLst>
        </pc:spChg>
        <pc:spChg chg="mod">
          <ac:chgData name="Plinio Passos" userId="fd060cce1e06eb28" providerId="LiveId" clId="{4D17AB7C-359A-4790-836E-1F62E1D240B2}" dt="2023-07-28T00:25:35.638" v="765" actId="20577"/>
          <ac:spMkLst>
            <pc:docMk/>
            <pc:sldMk cId="2681045066" sldId="315"/>
            <ac:spMk id="6" creationId="{ED5F5A38-0C07-7E3F-4A2E-368A6B85C997}"/>
          </ac:spMkLst>
        </pc:spChg>
        <pc:picChg chg="del">
          <ac:chgData name="Plinio Passos" userId="fd060cce1e06eb28" providerId="LiveId" clId="{4D17AB7C-359A-4790-836E-1F62E1D240B2}" dt="2023-07-28T00:21:30.343" v="665" actId="478"/>
          <ac:picMkLst>
            <pc:docMk/>
            <pc:sldMk cId="2681045066" sldId="315"/>
            <ac:picMk id="1026" creationId="{BC2C8CFA-39D2-04C7-5BB3-614A360E9C3C}"/>
          </ac:picMkLst>
        </pc:picChg>
      </pc:sldChg>
      <pc:sldChg chg="del">
        <pc:chgData name="Plinio Passos" userId="fd060cce1e06eb28" providerId="LiveId" clId="{4D17AB7C-359A-4790-836E-1F62E1D240B2}" dt="2023-07-28T00:21:27.543" v="664" actId="47"/>
        <pc:sldMkLst>
          <pc:docMk/>
          <pc:sldMk cId="3014114451" sldId="316"/>
        </pc:sldMkLst>
      </pc:sldChg>
      <pc:sldChg chg="addSp modSp add mod">
        <pc:chgData name="Plinio Passos" userId="fd060cce1e06eb28" providerId="LiveId" clId="{4D17AB7C-359A-4790-836E-1F62E1D240B2}" dt="2023-07-28T00:38:58.042" v="842"/>
        <pc:sldMkLst>
          <pc:docMk/>
          <pc:sldMk cId="3198961746" sldId="316"/>
        </pc:sldMkLst>
        <pc:spChg chg="mod">
          <ac:chgData name="Plinio Passos" userId="fd060cce1e06eb28" providerId="LiveId" clId="{4D17AB7C-359A-4790-836E-1F62E1D240B2}" dt="2023-07-28T00:26:32.633" v="775"/>
          <ac:spMkLst>
            <pc:docMk/>
            <pc:sldMk cId="3198961746" sldId="316"/>
            <ac:spMk id="5" creationId="{986C18FB-F3B3-FC02-26E9-3CC4DEB976A7}"/>
          </ac:spMkLst>
        </pc:spChg>
        <pc:spChg chg="mod">
          <ac:chgData name="Plinio Passos" userId="fd060cce1e06eb28" providerId="LiveId" clId="{4D17AB7C-359A-4790-836E-1F62E1D240B2}" dt="2023-07-28T00:31:12.283" v="833" actId="113"/>
          <ac:spMkLst>
            <pc:docMk/>
            <pc:sldMk cId="3198961746" sldId="316"/>
            <ac:spMk id="6" creationId="{ED5F5A38-0C07-7E3F-4A2E-368A6B85C997}"/>
          </ac:spMkLst>
        </pc:spChg>
        <pc:picChg chg="add mod">
          <ac:chgData name="Plinio Passos" userId="fd060cce1e06eb28" providerId="LiveId" clId="{4D17AB7C-359A-4790-836E-1F62E1D240B2}" dt="2023-07-28T00:38:58.042" v="842"/>
          <ac:picMkLst>
            <pc:docMk/>
            <pc:sldMk cId="3198961746" sldId="316"/>
            <ac:picMk id="2" creationId="{780C9B22-1EC3-7DE9-8539-A877CF08CC25}"/>
          </ac:picMkLst>
        </pc:picChg>
        <pc:picChg chg="add mod">
          <ac:chgData name="Plinio Passos" userId="fd060cce1e06eb28" providerId="LiveId" clId="{4D17AB7C-359A-4790-836E-1F62E1D240B2}" dt="2023-07-28T00:38:30.292" v="840" actId="14100"/>
          <ac:picMkLst>
            <pc:docMk/>
            <pc:sldMk cId="3198961746" sldId="316"/>
            <ac:picMk id="3074" creationId="{A6E1AE01-77A9-8D8D-4ACF-D0E534890F3E}"/>
          </ac:picMkLst>
        </pc:picChg>
      </pc:sldChg>
      <pc:sldChg chg="delSp modSp add mod">
        <pc:chgData name="Plinio Passos" userId="fd060cce1e06eb28" providerId="LiveId" clId="{4D17AB7C-359A-4790-836E-1F62E1D240B2}" dt="2023-07-28T00:46:10.584" v="1006" actId="1035"/>
        <pc:sldMkLst>
          <pc:docMk/>
          <pc:sldMk cId="235507084" sldId="317"/>
        </pc:sldMkLst>
        <pc:spChg chg="mod">
          <ac:chgData name="Plinio Passos" userId="fd060cce1e06eb28" providerId="LiveId" clId="{4D17AB7C-359A-4790-836E-1F62E1D240B2}" dt="2023-07-28T00:39:23.604" v="870" actId="20577"/>
          <ac:spMkLst>
            <pc:docMk/>
            <pc:sldMk cId="235507084" sldId="317"/>
            <ac:spMk id="5" creationId="{986C18FB-F3B3-FC02-26E9-3CC4DEB976A7}"/>
          </ac:spMkLst>
        </pc:spChg>
        <pc:spChg chg="mod">
          <ac:chgData name="Plinio Passos" userId="fd060cce1e06eb28" providerId="LiveId" clId="{4D17AB7C-359A-4790-836E-1F62E1D240B2}" dt="2023-07-28T00:46:10.584" v="1006" actId="1035"/>
          <ac:spMkLst>
            <pc:docMk/>
            <pc:sldMk cId="235507084" sldId="317"/>
            <ac:spMk id="6" creationId="{ED5F5A38-0C07-7E3F-4A2E-368A6B85C997}"/>
          </ac:spMkLst>
        </pc:spChg>
        <pc:picChg chg="del mod">
          <ac:chgData name="Plinio Passos" userId="fd060cce1e06eb28" providerId="LiveId" clId="{4D17AB7C-359A-4790-836E-1F62E1D240B2}" dt="2023-07-28T00:39:30.372" v="872" actId="478"/>
          <ac:picMkLst>
            <pc:docMk/>
            <pc:sldMk cId="235507084" sldId="317"/>
            <ac:picMk id="3074" creationId="{A6E1AE01-77A9-8D8D-4ACF-D0E534890F3E}"/>
          </ac:picMkLst>
        </pc:picChg>
      </pc:sldChg>
      <pc:sldChg chg="del">
        <pc:chgData name="Plinio Passos" userId="fd060cce1e06eb28" providerId="LiveId" clId="{4D17AB7C-359A-4790-836E-1F62E1D240B2}" dt="2023-07-28T00:21:27.543" v="664" actId="47"/>
        <pc:sldMkLst>
          <pc:docMk/>
          <pc:sldMk cId="1658605956" sldId="317"/>
        </pc:sldMkLst>
      </pc:sldChg>
      <pc:sldChg chg="addSp modSp add mod">
        <pc:chgData name="Plinio Passos" userId="fd060cce1e06eb28" providerId="LiveId" clId="{4D17AB7C-359A-4790-836E-1F62E1D240B2}" dt="2023-07-28T01:09:54.834" v="1121" actId="20577"/>
        <pc:sldMkLst>
          <pc:docMk/>
          <pc:sldMk cId="28088578" sldId="318"/>
        </pc:sldMkLst>
        <pc:spChg chg="mod">
          <ac:chgData name="Plinio Passos" userId="fd060cce1e06eb28" providerId="LiveId" clId="{4D17AB7C-359A-4790-836E-1F62E1D240B2}" dt="2023-07-28T01:06:54.719" v="1109" actId="1076"/>
          <ac:spMkLst>
            <pc:docMk/>
            <pc:sldMk cId="28088578" sldId="318"/>
            <ac:spMk id="5" creationId="{986C18FB-F3B3-FC02-26E9-3CC4DEB976A7}"/>
          </ac:spMkLst>
        </pc:spChg>
        <pc:spChg chg="mod">
          <ac:chgData name="Plinio Passos" userId="fd060cce1e06eb28" providerId="LiveId" clId="{4D17AB7C-359A-4790-836E-1F62E1D240B2}" dt="2023-07-28T01:09:54.834" v="1121" actId="20577"/>
          <ac:spMkLst>
            <pc:docMk/>
            <pc:sldMk cId="28088578" sldId="318"/>
            <ac:spMk id="6" creationId="{ED5F5A38-0C07-7E3F-4A2E-368A6B85C997}"/>
          </ac:spMkLst>
        </pc:spChg>
        <pc:picChg chg="add mod">
          <ac:chgData name="Plinio Passos" userId="fd060cce1e06eb28" providerId="LiveId" clId="{4D17AB7C-359A-4790-836E-1F62E1D240B2}" dt="2023-07-28T01:06:49.651" v="1106" actId="1076"/>
          <ac:picMkLst>
            <pc:docMk/>
            <pc:sldMk cId="28088578" sldId="318"/>
            <ac:picMk id="4098" creationId="{6E6B2976-F514-26E0-BF2D-B3727EDD758B}"/>
          </ac:picMkLst>
        </pc:picChg>
      </pc:sldChg>
      <pc:sldChg chg="modSp del mod">
        <pc:chgData name="Plinio Passos" userId="fd060cce1e06eb28" providerId="LiveId" clId="{4D17AB7C-359A-4790-836E-1F62E1D240B2}" dt="2023-07-28T00:21:27.543" v="664" actId="47"/>
        <pc:sldMkLst>
          <pc:docMk/>
          <pc:sldMk cId="142970201" sldId="318"/>
        </pc:sldMkLst>
        <pc:spChg chg="mod">
          <ac:chgData name="Plinio Passos" userId="fd060cce1e06eb28" providerId="LiveId" clId="{4D17AB7C-359A-4790-836E-1F62E1D240B2}" dt="2023-07-27T23:31:50.558" v="113" actId="115"/>
          <ac:spMkLst>
            <pc:docMk/>
            <pc:sldMk cId="142970201" sldId="318"/>
            <ac:spMk id="6" creationId="{ED5F5A38-0C07-7E3F-4A2E-368A6B85C997}"/>
          </ac:spMkLst>
        </pc:spChg>
      </pc:sldChg>
      <pc:sldChg chg="add del">
        <pc:chgData name="Plinio Passos" userId="fd060cce1e06eb28" providerId="LiveId" clId="{4D17AB7C-359A-4790-836E-1F62E1D240B2}" dt="2023-07-28T00:58:54.834" v="1010" actId="2890"/>
        <pc:sldMkLst>
          <pc:docMk/>
          <pc:sldMk cId="857896947" sldId="319"/>
        </pc:sldMkLst>
      </pc:sldChg>
      <pc:sldChg chg="addSp modSp add mod ord">
        <pc:chgData name="Plinio Passos" userId="fd060cce1e06eb28" providerId="LiveId" clId="{4D17AB7C-359A-4790-836E-1F62E1D240B2}" dt="2023-07-28T01:18:20.977" v="1228" actId="1076"/>
        <pc:sldMkLst>
          <pc:docMk/>
          <pc:sldMk cId="1235770445" sldId="319"/>
        </pc:sldMkLst>
        <pc:spChg chg="mod">
          <ac:chgData name="Plinio Passos" userId="fd060cce1e06eb28" providerId="LiveId" clId="{4D17AB7C-359A-4790-836E-1F62E1D240B2}" dt="2023-07-28T01:18:12.489" v="1224" actId="1076"/>
          <ac:spMkLst>
            <pc:docMk/>
            <pc:sldMk cId="1235770445" sldId="319"/>
            <ac:spMk id="5" creationId="{986C18FB-F3B3-FC02-26E9-3CC4DEB976A7}"/>
          </ac:spMkLst>
        </pc:spChg>
        <pc:spChg chg="mod">
          <ac:chgData name="Plinio Passos" userId="fd060cce1e06eb28" providerId="LiveId" clId="{4D17AB7C-359A-4790-836E-1F62E1D240B2}" dt="2023-07-28T01:18:15.962" v="1226" actId="1076"/>
          <ac:spMkLst>
            <pc:docMk/>
            <pc:sldMk cId="1235770445" sldId="319"/>
            <ac:spMk id="6" creationId="{ED5F5A38-0C07-7E3F-4A2E-368A6B85C997}"/>
          </ac:spMkLst>
        </pc:spChg>
        <pc:picChg chg="add mod">
          <ac:chgData name="Plinio Passos" userId="fd060cce1e06eb28" providerId="LiveId" clId="{4D17AB7C-359A-4790-836E-1F62E1D240B2}" dt="2023-07-28T01:18:20.977" v="1228" actId="1076"/>
          <ac:picMkLst>
            <pc:docMk/>
            <pc:sldMk cId="1235770445" sldId="319"/>
            <ac:picMk id="3" creationId="{420B7EEB-AD95-4697-E944-D41412ECC96E}"/>
          </ac:picMkLst>
        </pc:picChg>
      </pc:sldChg>
      <pc:sldChg chg="addSp modSp add del mod">
        <pc:chgData name="Plinio Passos" userId="fd060cce1e06eb28" providerId="LiveId" clId="{4D17AB7C-359A-4790-836E-1F62E1D240B2}" dt="2023-07-28T00:21:27.543" v="664" actId="47"/>
        <pc:sldMkLst>
          <pc:docMk/>
          <pc:sldMk cId="3794573807" sldId="319"/>
        </pc:sldMkLst>
        <pc:spChg chg="mod">
          <ac:chgData name="Plinio Passos" userId="fd060cce1e06eb28" providerId="LiveId" clId="{4D17AB7C-359A-4790-836E-1F62E1D240B2}" dt="2023-07-27T23:34:52.733" v="201" actId="1076"/>
          <ac:spMkLst>
            <pc:docMk/>
            <pc:sldMk cId="3794573807" sldId="319"/>
            <ac:spMk id="5" creationId="{986C18FB-F3B3-FC02-26E9-3CC4DEB976A7}"/>
          </ac:spMkLst>
        </pc:spChg>
        <pc:spChg chg="mod">
          <ac:chgData name="Plinio Passos" userId="fd060cce1e06eb28" providerId="LiveId" clId="{4D17AB7C-359A-4790-836E-1F62E1D240B2}" dt="2023-07-27T23:35:23.914" v="204" actId="20577"/>
          <ac:spMkLst>
            <pc:docMk/>
            <pc:sldMk cId="3794573807" sldId="319"/>
            <ac:spMk id="6" creationId="{ED5F5A38-0C07-7E3F-4A2E-368A6B85C997}"/>
          </ac:spMkLst>
        </pc:spChg>
        <pc:picChg chg="add mod modCrop">
          <ac:chgData name="Plinio Passos" userId="fd060cce1e06eb28" providerId="LiveId" clId="{4D17AB7C-359A-4790-836E-1F62E1D240B2}" dt="2023-07-27T23:38:51.426" v="299" actId="1076"/>
          <ac:picMkLst>
            <pc:docMk/>
            <pc:sldMk cId="3794573807" sldId="319"/>
            <ac:picMk id="3" creationId="{C08A4F65-21A3-C37F-1909-FC717598D159}"/>
          </ac:picMkLst>
        </pc:picChg>
      </pc:sldChg>
      <pc:sldChg chg="delSp modSp add mod">
        <pc:chgData name="Plinio Passos" userId="fd060cce1e06eb28" providerId="LiveId" clId="{4D17AB7C-359A-4790-836E-1F62E1D240B2}" dt="2023-07-28T01:42:32.446" v="1330" actId="20577"/>
        <pc:sldMkLst>
          <pc:docMk/>
          <pc:sldMk cId="2687273471" sldId="320"/>
        </pc:sldMkLst>
        <pc:spChg chg="mod">
          <ac:chgData name="Plinio Passos" userId="fd060cce1e06eb28" providerId="LiveId" clId="{4D17AB7C-359A-4790-836E-1F62E1D240B2}" dt="2023-07-28T01:28:24.008" v="1261" actId="14100"/>
          <ac:spMkLst>
            <pc:docMk/>
            <pc:sldMk cId="2687273471" sldId="320"/>
            <ac:spMk id="5" creationId="{986C18FB-F3B3-FC02-26E9-3CC4DEB976A7}"/>
          </ac:spMkLst>
        </pc:spChg>
        <pc:spChg chg="mod">
          <ac:chgData name="Plinio Passos" userId="fd060cce1e06eb28" providerId="LiveId" clId="{4D17AB7C-359A-4790-836E-1F62E1D240B2}" dt="2023-07-28T01:42:32.446" v="1330" actId="20577"/>
          <ac:spMkLst>
            <pc:docMk/>
            <pc:sldMk cId="2687273471" sldId="320"/>
            <ac:spMk id="6" creationId="{ED5F5A38-0C07-7E3F-4A2E-368A6B85C997}"/>
          </ac:spMkLst>
        </pc:spChg>
        <pc:picChg chg="del">
          <ac:chgData name="Plinio Passos" userId="fd060cce1e06eb28" providerId="LiveId" clId="{4D17AB7C-359A-4790-836E-1F62E1D240B2}" dt="2023-07-28T01:22:28.632" v="1231" actId="478"/>
          <ac:picMkLst>
            <pc:docMk/>
            <pc:sldMk cId="2687273471" sldId="320"/>
            <ac:picMk id="3" creationId="{420B7EEB-AD95-4697-E944-D41412ECC96E}"/>
          </ac:picMkLst>
        </pc:picChg>
      </pc:sldChg>
      <pc:sldChg chg="addSp delSp modSp add del mod">
        <pc:chgData name="Plinio Passos" userId="fd060cce1e06eb28" providerId="LiveId" clId="{4D17AB7C-359A-4790-836E-1F62E1D240B2}" dt="2023-07-28T00:21:27.543" v="664" actId="47"/>
        <pc:sldMkLst>
          <pc:docMk/>
          <pc:sldMk cId="3607876252" sldId="320"/>
        </pc:sldMkLst>
        <pc:spChg chg="mod">
          <ac:chgData name="Plinio Passos" userId="fd060cce1e06eb28" providerId="LiveId" clId="{4D17AB7C-359A-4790-836E-1F62E1D240B2}" dt="2023-07-27T23:39:01.565" v="301" actId="2710"/>
          <ac:spMkLst>
            <pc:docMk/>
            <pc:sldMk cId="3607876252" sldId="320"/>
            <ac:spMk id="6" creationId="{ED5F5A38-0C07-7E3F-4A2E-368A6B85C997}"/>
          </ac:spMkLst>
        </pc:spChg>
        <pc:picChg chg="del">
          <ac:chgData name="Plinio Passos" userId="fd060cce1e06eb28" providerId="LiveId" clId="{4D17AB7C-359A-4790-836E-1F62E1D240B2}" dt="2023-07-27T23:36:15.932" v="228" actId="478"/>
          <ac:picMkLst>
            <pc:docMk/>
            <pc:sldMk cId="3607876252" sldId="320"/>
            <ac:picMk id="3" creationId="{C08A4F65-21A3-C37F-1909-FC717598D159}"/>
          </ac:picMkLst>
        </pc:picChg>
        <pc:picChg chg="add mod">
          <ac:chgData name="Plinio Passos" userId="fd060cce1e06eb28" providerId="LiveId" clId="{4D17AB7C-359A-4790-836E-1F62E1D240B2}" dt="2023-07-27T23:39:03.953" v="302" actId="1076"/>
          <ac:picMkLst>
            <pc:docMk/>
            <pc:sldMk cId="3607876252" sldId="320"/>
            <ac:picMk id="7" creationId="{4E6A4240-C1BC-3116-A836-31FEE441FA69}"/>
          </ac:picMkLst>
        </pc:picChg>
      </pc:sldChg>
      <pc:sldChg chg="modSp add mod">
        <pc:chgData name="Plinio Passos" userId="fd060cce1e06eb28" providerId="LiveId" clId="{4D17AB7C-359A-4790-836E-1F62E1D240B2}" dt="2023-07-28T01:46:10.054" v="1360" actId="1076"/>
        <pc:sldMkLst>
          <pc:docMk/>
          <pc:sldMk cId="1207280284" sldId="321"/>
        </pc:sldMkLst>
        <pc:spChg chg="mod">
          <ac:chgData name="Plinio Passos" userId="fd060cce1e06eb28" providerId="LiveId" clId="{4D17AB7C-359A-4790-836E-1F62E1D240B2}" dt="2023-07-28T01:46:10.054" v="1360" actId="1076"/>
          <ac:spMkLst>
            <pc:docMk/>
            <pc:sldMk cId="1207280284" sldId="321"/>
            <ac:spMk id="6" creationId="{ED5F5A38-0C07-7E3F-4A2E-368A6B85C997}"/>
          </ac:spMkLst>
        </pc:spChg>
      </pc:sldChg>
      <pc:sldChg chg="addSp delSp modSp add del mod ord">
        <pc:chgData name="Plinio Passos" userId="fd060cce1e06eb28" providerId="LiveId" clId="{4D17AB7C-359A-4790-836E-1F62E1D240B2}" dt="2023-07-28T00:21:27.543" v="664" actId="47"/>
        <pc:sldMkLst>
          <pc:docMk/>
          <pc:sldMk cId="3618582358" sldId="321"/>
        </pc:sldMkLst>
        <pc:spChg chg="mod">
          <ac:chgData name="Plinio Passos" userId="fd060cce1e06eb28" providerId="LiveId" clId="{4D17AB7C-359A-4790-836E-1F62E1D240B2}" dt="2023-07-27T23:40:42.951" v="308" actId="20577"/>
          <ac:spMkLst>
            <pc:docMk/>
            <pc:sldMk cId="3618582358" sldId="321"/>
            <ac:spMk id="5" creationId="{986C18FB-F3B3-FC02-26E9-3CC4DEB976A7}"/>
          </ac:spMkLst>
        </pc:spChg>
        <pc:spChg chg="mod">
          <ac:chgData name="Plinio Passos" userId="fd060cce1e06eb28" providerId="LiveId" clId="{4D17AB7C-359A-4790-836E-1F62E1D240B2}" dt="2023-07-27T23:53:35.789" v="412" actId="1076"/>
          <ac:spMkLst>
            <pc:docMk/>
            <pc:sldMk cId="3618582358" sldId="321"/>
            <ac:spMk id="6" creationId="{ED5F5A38-0C07-7E3F-4A2E-368A6B85C997}"/>
          </ac:spMkLst>
        </pc:spChg>
        <pc:picChg chg="add mod">
          <ac:chgData name="Plinio Passos" userId="fd060cce1e06eb28" providerId="LiveId" clId="{4D17AB7C-359A-4790-836E-1F62E1D240B2}" dt="2023-07-27T23:53:42.243" v="415" actId="1076"/>
          <ac:picMkLst>
            <pc:docMk/>
            <pc:sldMk cId="3618582358" sldId="321"/>
            <ac:picMk id="2" creationId="{B52FDD57-FF11-6963-4F22-0D6B270F1982}"/>
          </ac:picMkLst>
        </pc:picChg>
        <pc:picChg chg="add del">
          <ac:chgData name="Plinio Passos" userId="fd060cce1e06eb28" providerId="LiveId" clId="{4D17AB7C-359A-4790-836E-1F62E1D240B2}" dt="2023-07-27T23:51:05.188" v="396" actId="478"/>
          <ac:picMkLst>
            <pc:docMk/>
            <pc:sldMk cId="3618582358" sldId="321"/>
            <ac:picMk id="1026" creationId="{6BD9867F-7F05-C22F-A014-B36124FA798D}"/>
          </ac:picMkLst>
        </pc:picChg>
      </pc:sldChg>
      <pc:sldChg chg="addSp delSp modSp add mod">
        <pc:chgData name="Plinio Passos" userId="fd060cce1e06eb28" providerId="LiveId" clId="{4D17AB7C-359A-4790-836E-1F62E1D240B2}" dt="2023-08-01T15:59:19.306" v="1428" actId="1076"/>
        <pc:sldMkLst>
          <pc:docMk/>
          <pc:sldMk cId="1268869984" sldId="322"/>
        </pc:sldMkLst>
        <pc:spChg chg="add del">
          <ac:chgData name="Plinio Passos" userId="fd060cce1e06eb28" providerId="LiveId" clId="{4D17AB7C-359A-4790-836E-1F62E1D240B2}" dt="2023-08-01T15:45:04.646" v="1365" actId="22"/>
          <ac:spMkLst>
            <pc:docMk/>
            <pc:sldMk cId="1268869984" sldId="322"/>
            <ac:spMk id="3" creationId="{CEB25465-6316-2BF7-E280-347304BD5AAA}"/>
          </ac:spMkLst>
        </pc:spChg>
        <pc:spChg chg="mod">
          <ac:chgData name="Plinio Passos" userId="fd060cce1e06eb28" providerId="LiveId" clId="{4D17AB7C-359A-4790-836E-1F62E1D240B2}" dt="2023-08-01T15:45:01.754" v="1363" actId="5793"/>
          <ac:spMkLst>
            <pc:docMk/>
            <pc:sldMk cId="1268869984" sldId="322"/>
            <ac:spMk id="6" creationId="{ED5F5A38-0C07-7E3F-4A2E-368A6B85C997}"/>
          </ac:spMkLst>
        </pc:spChg>
        <pc:spChg chg="add del">
          <ac:chgData name="Plinio Passos" userId="fd060cce1e06eb28" providerId="LiveId" clId="{4D17AB7C-359A-4790-836E-1F62E1D240B2}" dt="2023-08-01T15:45:16.902" v="1367" actId="22"/>
          <ac:spMkLst>
            <pc:docMk/>
            <pc:sldMk cId="1268869984" sldId="322"/>
            <ac:spMk id="8" creationId="{C30EF5C4-6189-CA4C-0B0F-B7F4683902EA}"/>
          </ac:spMkLst>
        </pc:spChg>
        <pc:picChg chg="add del mod">
          <ac:chgData name="Plinio Passos" userId="fd060cce1e06eb28" providerId="LiveId" clId="{4D17AB7C-359A-4790-836E-1F62E1D240B2}" dt="2023-08-01T15:46:04.152" v="1373"/>
          <ac:picMkLst>
            <pc:docMk/>
            <pc:sldMk cId="1268869984" sldId="322"/>
            <ac:picMk id="1026" creationId="{96B5EFD6-15C1-ED7E-9A24-247DFE391F4A}"/>
          </ac:picMkLst>
        </pc:picChg>
        <pc:picChg chg="add del">
          <ac:chgData name="Plinio Passos" userId="fd060cce1e06eb28" providerId="LiveId" clId="{4D17AB7C-359A-4790-836E-1F62E1D240B2}" dt="2023-08-01T15:46:05.999" v="1375" actId="478"/>
          <ac:picMkLst>
            <pc:docMk/>
            <pc:sldMk cId="1268869984" sldId="322"/>
            <ac:picMk id="1028" creationId="{98F529B9-7731-1D24-95EE-CDB0F5FDAD6D}"/>
          </ac:picMkLst>
        </pc:picChg>
        <pc:picChg chg="add mod">
          <ac:chgData name="Plinio Passos" userId="fd060cce1e06eb28" providerId="LiveId" clId="{4D17AB7C-359A-4790-836E-1F62E1D240B2}" dt="2023-08-01T15:59:19.306" v="1428" actId="1076"/>
          <ac:picMkLst>
            <pc:docMk/>
            <pc:sldMk cId="1268869984" sldId="322"/>
            <ac:picMk id="1030" creationId="{4C061961-AD49-5F48-E065-32115489E398}"/>
          </ac:picMkLst>
        </pc:picChg>
      </pc:sldChg>
      <pc:sldChg chg="addSp delSp modSp add del mod">
        <pc:chgData name="Plinio Passos" userId="fd060cce1e06eb28" providerId="LiveId" clId="{4D17AB7C-359A-4790-836E-1F62E1D240B2}" dt="2023-07-28T00:21:27.543" v="664" actId="47"/>
        <pc:sldMkLst>
          <pc:docMk/>
          <pc:sldMk cId="1288435159" sldId="322"/>
        </pc:sldMkLst>
        <pc:spChg chg="mod">
          <ac:chgData name="Plinio Passos" userId="fd060cce1e06eb28" providerId="LiveId" clId="{4D17AB7C-359A-4790-836E-1F62E1D240B2}" dt="2023-07-27T23:56:49.980" v="530" actId="20577"/>
          <ac:spMkLst>
            <pc:docMk/>
            <pc:sldMk cId="1288435159" sldId="322"/>
            <ac:spMk id="5" creationId="{986C18FB-F3B3-FC02-26E9-3CC4DEB976A7}"/>
          </ac:spMkLst>
        </pc:spChg>
        <pc:spChg chg="mod">
          <ac:chgData name="Plinio Passos" userId="fd060cce1e06eb28" providerId="LiveId" clId="{4D17AB7C-359A-4790-836E-1F62E1D240B2}" dt="2023-07-27T23:51:31.100" v="398" actId="20577"/>
          <ac:spMkLst>
            <pc:docMk/>
            <pc:sldMk cId="1288435159" sldId="322"/>
            <ac:spMk id="6" creationId="{ED5F5A38-0C07-7E3F-4A2E-368A6B85C997}"/>
          </ac:spMkLst>
        </pc:spChg>
        <pc:picChg chg="add mod">
          <ac:chgData name="Plinio Passos" userId="fd060cce1e06eb28" providerId="LiveId" clId="{4D17AB7C-359A-4790-836E-1F62E1D240B2}" dt="2023-07-28T00:08:22.199" v="541" actId="1076"/>
          <ac:picMkLst>
            <pc:docMk/>
            <pc:sldMk cId="1288435159" sldId="322"/>
            <ac:picMk id="3" creationId="{9FD152BB-4690-3AB0-9D6D-4936F7B26C51}"/>
          </ac:picMkLst>
        </pc:picChg>
        <pc:picChg chg="add del mod">
          <ac:chgData name="Plinio Passos" userId="fd060cce1e06eb28" providerId="LiveId" clId="{4D17AB7C-359A-4790-836E-1F62E1D240B2}" dt="2023-07-27T23:53:04.049" v="403" actId="21"/>
          <ac:picMkLst>
            <pc:docMk/>
            <pc:sldMk cId="1288435159" sldId="322"/>
            <ac:picMk id="2050" creationId="{F87BCEBB-60F2-5A96-676A-5A0BCDAA6FE9}"/>
          </ac:picMkLst>
        </pc:picChg>
      </pc:sldChg>
      <pc:sldChg chg="add del">
        <pc:chgData name="Plinio Passos" userId="fd060cce1e06eb28" providerId="LiveId" clId="{4D17AB7C-359A-4790-836E-1F62E1D240B2}" dt="2023-08-01T15:49:36.119" v="1380" actId="2890"/>
        <pc:sldMkLst>
          <pc:docMk/>
          <pc:sldMk cId="1394521316" sldId="323"/>
        </pc:sldMkLst>
      </pc:sldChg>
      <pc:sldChg chg="addSp modSp add mod ord">
        <pc:chgData name="Plinio Passos" userId="fd060cce1e06eb28" providerId="LiveId" clId="{4D17AB7C-359A-4790-836E-1F62E1D240B2}" dt="2023-08-01T15:57:55.965" v="1427" actId="20577"/>
        <pc:sldMkLst>
          <pc:docMk/>
          <pc:sldMk cId="2202831015" sldId="323"/>
        </pc:sldMkLst>
        <pc:spChg chg="mod">
          <ac:chgData name="Plinio Passos" userId="fd060cce1e06eb28" providerId="LiveId" clId="{4D17AB7C-359A-4790-836E-1F62E1D240B2}" dt="2023-08-01T15:50:01.304" v="1388" actId="20577"/>
          <ac:spMkLst>
            <pc:docMk/>
            <pc:sldMk cId="2202831015" sldId="323"/>
            <ac:spMk id="5" creationId="{986C18FB-F3B3-FC02-26E9-3CC4DEB976A7}"/>
          </ac:spMkLst>
        </pc:spChg>
        <pc:spChg chg="mod">
          <ac:chgData name="Plinio Passos" userId="fd060cce1e06eb28" providerId="LiveId" clId="{4D17AB7C-359A-4790-836E-1F62E1D240B2}" dt="2023-08-01T15:57:55.965" v="1427" actId="20577"/>
          <ac:spMkLst>
            <pc:docMk/>
            <pc:sldMk cId="2202831015" sldId="323"/>
            <ac:spMk id="6" creationId="{ED5F5A38-0C07-7E3F-4A2E-368A6B85C997}"/>
          </ac:spMkLst>
        </pc:spChg>
        <pc:picChg chg="add mod">
          <ac:chgData name="Plinio Passos" userId="fd060cce1e06eb28" providerId="LiveId" clId="{4D17AB7C-359A-4790-836E-1F62E1D240B2}" dt="2023-08-01T15:57:24.664" v="1426" actId="1076"/>
          <ac:picMkLst>
            <pc:docMk/>
            <pc:sldMk cId="2202831015" sldId="323"/>
            <ac:picMk id="3" creationId="{F503917A-B33D-D004-2073-0993AD6FD1C1}"/>
          </ac:picMkLst>
        </pc:picChg>
      </pc:sldChg>
      <pc:sldChg chg="addSp delSp modSp add mod">
        <pc:chgData name="Plinio Passos" userId="fd060cce1e06eb28" providerId="LiveId" clId="{4D17AB7C-359A-4790-836E-1F62E1D240B2}" dt="2023-08-01T16:49:15.172" v="1577" actId="20577"/>
        <pc:sldMkLst>
          <pc:docMk/>
          <pc:sldMk cId="794328990" sldId="324"/>
        </pc:sldMkLst>
        <pc:spChg chg="mod">
          <ac:chgData name="Plinio Passos" userId="fd060cce1e06eb28" providerId="LiveId" clId="{4D17AB7C-359A-4790-836E-1F62E1D240B2}" dt="2023-08-01T16:49:15.172" v="1577" actId="20577"/>
          <ac:spMkLst>
            <pc:docMk/>
            <pc:sldMk cId="794328990" sldId="324"/>
            <ac:spMk id="5" creationId="{986C18FB-F3B3-FC02-26E9-3CC4DEB976A7}"/>
          </ac:spMkLst>
        </pc:spChg>
        <pc:spChg chg="mod">
          <ac:chgData name="Plinio Passos" userId="fd060cce1e06eb28" providerId="LiveId" clId="{4D17AB7C-359A-4790-836E-1F62E1D240B2}" dt="2023-08-01T16:16:04.390" v="1546" actId="20577"/>
          <ac:spMkLst>
            <pc:docMk/>
            <pc:sldMk cId="794328990" sldId="324"/>
            <ac:spMk id="6" creationId="{ED5F5A38-0C07-7E3F-4A2E-368A6B85C997}"/>
          </ac:spMkLst>
        </pc:spChg>
        <pc:picChg chg="del">
          <ac:chgData name="Plinio Passos" userId="fd060cce1e06eb28" providerId="LiveId" clId="{4D17AB7C-359A-4790-836E-1F62E1D240B2}" dt="2023-08-01T15:59:25.875" v="1430" actId="478"/>
          <ac:picMkLst>
            <pc:docMk/>
            <pc:sldMk cId="794328990" sldId="324"/>
            <ac:picMk id="3" creationId="{F503917A-B33D-D004-2073-0993AD6FD1C1}"/>
          </ac:picMkLst>
        </pc:picChg>
        <pc:picChg chg="add del mod">
          <ac:chgData name="Plinio Passos" userId="fd060cce1e06eb28" providerId="LiveId" clId="{4D17AB7C-359A-4790-836E-1F62E1D240B2}" dt="2023-08-01T16:07:40.450" v="1522" actId="478"/>
          <ac:picMkLst>
            <pc:docMk/>
            <pc:sldMk cId="794328990" sldId="324"/>
            <ac:picMk id="7" creationId="{077D41F6-3356-7C27-9C4B-74D99AE090B1}"/>
          </ac:picMkLst>
        </pc:picChg>
        <pc:picChg chg="add mod">
          <ac:chgData name="Plinio Passos" userId="fd060cce1e06eb28" providerId="LiveId" clId="{4D17AB7C-359A-4790-836E-1F62E1D240B2}" dt="2023-08-01T16:19:05.701" v="1567" actId="1076"/>
          <ac:picMkLst>
            <pc:docMk/>
            <pc:sldMk cId="794328990" sldId="324"/>
            <ac:picMk id="9" creationId="{2554CF88-1A39-13CF-9B23-DEB8ACFB7F0B}"/>
          </ac:picMkLst>
        </pc:picChg>
        <pc:picChg chg="add del mod">
          <ac:chgData name="Plinio Passos" userId="fd060cce1e06eb28" providerId="LiveId" clId="{4D17AB7C-359A-4790-836E-1F62E1D240B2}" dt="2023-08-01T16:19:04.581" v="1566" actId="21"/>
          <ac:picMkLst>
            <pc:docMk/>
            <pc:sldMk cId="794328990" sldId="324"/>
            <ac:picMk id="10" creationId="{723DBF5C-956F-D491-2296-56AB24A208A3}"/>
          </ac:picMkLst>
        </pc:picChg>
        <pc:picChg chg="add mod">
          <ac:chgData name="Plinio Passos" userId="fd060cce1e06eb28" providerId="LiveId" clId="{4D17AB7C-359A-4790-836E-1F62E1D240B2}" dt="2023-08-01T16:16:02.460" v="1545" actId="1076"/>
          <ac:picMkLst>
            <pc:docMk/>
            <pc:sldMk cId="794328990" sldId="324"/>
            <ac:picMk id="2050" creationId="{4A063017-2550-BCE5-3514-B2B54116281B}"/>
          </ac:picMkLst>
        </pc:picChg>
      </pc:sldChg>
      <pc:sldChg chg="addSp delSp modSp add del mod">
        <pc:chgData name="Plinio Passos" userId="fd060cce1e06eb28" providerId="LiveId" clId="{4D17AB7C-359A-4790-836E-1F62E1D240B2}" dt="2023-08-01T17:33:06.234" v="2058" actId="47"/>
        <pc:sldMkLst>
          <pc:docMk/>
          <pc:sldMk cId="3637980959" sldId="325"/>
        </pc:sldMkLst>
        <pc:spChg chg="mod">
          <ac:chgData name="Plinio Passos" userId="fd060cce1e06eb28" providerId="LiveId" clId="{4D17AB7C-359A-4790-836E-1F62E1D240B2}" dt="2023-08-01T16:48:59.421" v="1572"/>
          <ac:spMkLst>
            <pc:docMk/>
            <pc:sldMk cId="3637980959" sldId="325"/>
            <ac:spMk id="5" creationId="{986C18FB-F3B3-FC02-26E9-3CC4DEB976A7}"/>
          </ac:spMkLst>
        </pc:spChg>
        <pc:spChg chg="mod">
          <ac:chgData name="Plinio Passos" userId="fd060cce1e06eb28" providerId="LiveId" clId="{4D17AB7C-359A-4790-836E-1F62E1D240B2}" dt="2023-08-01T16:52:27.832" v="1702" actId="20577"/>
          <ac:spMkLst>
            <pc:docMk/>
            <pc:sldMk cId="3637980959" sldId="325"/>
            <ac:spMk id="6" creationId="{ED5F5A38-0C07-7E3F-4A2E-368A6B85C997}"/>
          </ac:spMkLst>
        </pc:spChg>
        <pc:picChg chg="add mod">
          <ac:chgData name="Plinio Passos" userId="fd060cce1e06eb28" providerId="LiveId" clId="{4D17AB7C-359A-4790-836E-1F62E1D240B2}" dt="2023-08-01T16:53:55.762" v="1704" actId="1076"/>
          <ac:picMkLst>
            <pc:docMk/>
            <pc:sldMk cId="3637980959" sldId="325"/>
            <ac:picMk id="3" creationId="{FDD27385-F631-3257-EBA5-88EEA5A9B490}"/>
          </ac:picMkLst>
        </pc:picChg>
        <pc:picChg chg="del mod">
          <ac:chgData name="Plinio Passos" userId="fd060cce1e06eb28" providerId="LiveId" clId="{4D17AB7C-359A-4790-836E-1F62E1D240B2}" dt="2023-08-01T16:49:44.652" v="1579" actId="478"/>
          <ac:picMkLst>
            <pc:docMk/>
            <pc:sldMk cId="3637980959" sldId="325"/>
            <ac:picMk id="9" creationId="{2554CF88-1A39-13CF-9B23-DEB8ACFB7F0B}"/>
          </ac:picMkLst>
        </pc:picChg>
        <pc:picChg chg="del">
          <ac:chgData name="Plinio Passos" userId="fd060cce1e06eb28" providerId="LiveId" clId="{4D17AB7C-359A-4790-836E-1F62E1D240B2}" dt="2023-08-01T16:49:46.012" v="1580" actId="478"/>
          <ac:picMkLst>
            <pc:docMk/>
            <pc:sldMk cId="3637980959" sldId="325"/>
            <ac:picMk id="2050" creationId="{4A063017-2550-BCE5-3514-B2B54116281B}"/>
          </ac:picMkLst>
        </pc:picChg>
      </pc:sldChg>
      <pc:sldChg chg="addSp delSp modSp add del mod">
        <pc:chgData name="Plinio Passos" userId="fd060cce1e06eb28" providerId="LiveId" clId="{4D17AB7C-359A-4790-836E-1F62E1D240B2}" dt="2023-08-01T17:33:06.940" v="2059" actId="47"/>
        <pc:sldMkLst>
          <pc:docMk/>
          <pc:sldMk cId="4181150945" sldId="326"/>
        </pc:sldMkLst>
        <pc:spChg chg="mod">
          <ac:chgData name="Plinio Passos" userId="fd060cce1e06eb28" providerId="LiveId" clId="{4D17AB7C-359A-4790-836E-1F62E1D240B2}" dt="2023-08-01T16:56:35.044" v="1864" actId="20577"/>
          <ac:spMkLst>
            <pc:docMk/>
            <pc:sldMk cId="4181150945" sldId="326"/>
            <ac:spMk id="6" creationId="{ED5F5A38-0C07-7E3F-4A2E-368A6B85C997}"/>
          </ac:spMkLst>
        </pc:spChg>
        <pc:picChg chg="del">
          <ac:chgData name="Plinio Passos" userId="fd060cce1e06eb28" providerId="LiveId" clId="{4D17AB7C-359A-4790-836E-1F62E1D240B2}" dt="2023-08-01T16:56:49.632" v="1865" actId="478"/>
          <ac:picMkLst>
            <pc:docMk/>
            <pc:sldMk cId="4181150945" sldId="326"/>
            <ac:picMk id="3" creationId="{FDD27385-F631-3257-EBA5-88EEA5A9B490}"/>
          </ac:picMkLst>
        </pc:picChg>
        <pc:picChg chg="add mod modCrop">
          <ac:chgData name="Plinio Passos" userId="fd060cce1e06eb28" providerId="LiveId" clId="{4D17AB7C-359A-4790-836E-1F62E1D240B2}" dt="2023-08-01T16:57:45.800" v="1879" actId="1076"/>
          <ac:picMkLst>
            <pc:docMk/>
            <pc:sldMk cId="4181150945" sldId="326"/>
            <ac:picMk id="7" creationId="{E74708D7-7D0F-7A44-F156-97F8A1DC6DE0}"/>
          </ac:picMkLst>
        </pc:picChg>
        <pc:picChg chg="add mod modCrop">
          <ac:chgData name="Plinio Passos" userId="fd060cce1e06eb28" providerId="LiveId" clId="{4D17AB7C-359A-4790-836E-1F62E1D240B2}" dt="2023-08-01T16:57:57.832" v="1880" actId="1076"/>
          <ac:picMkLst>
            <pc:docMk/>
            <pc:sldMk cId="4181150945" sldId="326"/>
            <ac:picMk id="8" creationId="{68E5E12B-0AEE-27A2-7394-D72AEEA43E79}"/>
          </ac:picMkLst>
        </pc:picChg>
      </pc:sldChg>
      <pc:sldChg chg="addSp delSp modSp add del mod">
        <pc:chgData name="Plinio Passos" userId="fd060cce1e06eb28" providerId="LiveId" clId="{4D17AB7C-359A-4790-836E-1F62E1D240B2}" dt="2023-08-01T17:33:08.063" v="2060" actId="47"/>
        <pc:sldMkLst>
          <pc:docMk/>
          <pc:sldMk cId="2508838360" sldId="327"/>
        </pc:sldMkLst>
        <pc:spChg chg="mod">
          <ac:chgData name="Plinio Passos" userId="fd060cce1e06eb28" providerId="LiveId" clId="{4D17AB7C-359A-4790-836E-1F62E1D240B2}" dt="2023-08-01T17:18:33.762" v="1949" actId="1076"/>
          <ac:spMkLst>
            <pc:docMk/>
            <pc:sldMk cId="2508838360" sldId="327"/>
            <ac:spMk id="6" creationId="{ED5F5A38-0C07-7E3F-4A2E-368A6B85C997}"/>
          </ac:spMkLst>
        </pc:spChg>
        <pc:spChg chg="add del">
          <ac:chgData name="Plinio Passos" userId="fd060cce1e06eb28" providerId="LiveId" clId="{4D17AB7C-359A-4790-836E-1F62E1D240B2}" dt="2023-08-01T17:16:50.604" v="1922" actId="22"/>
          <ac:spMkLst>
            <pc:docMk/>
            <pc:sldMk cId="2508838360" sldId="327"/>
            <ac:spMk id="10" creationId="{D2F34166-24F5-58F8-129C-B63B908D9D3E}"/>
          </ac:spMkLst>
        </pc:spChg>
        <pc:spChg chg="add del">
          <ac:chgData name="Plinio Passos" userId="fd060cce1e06eb28" providerId="LiveId" clId="{4D17AB7C-359A-4790-836E-1F62E1D240B2}" dt="2023-08-01T17:20:31.003" v="1952" actId="22"/>
          <ac:spMkLst>
            <pc:docMk/>
            <pc:sldMk cId="2508838360" sldId="327"/>
            <ac:spMk id="14" creationId="{C419C1C4-F445-A724-26C3-A38191E50F13}"/>
          </ac:spMkLst>
        </pc:spChg>
        <pc:picChg chg="add del mod">
          <ac:chgData name="Plinio Passos" userId="fd060cce1e06eb28" providerId="LiveId" clId="{4D17AB7C-359A-4790-836E-1F62E1D240B2}" dt="2023-08-01T17:23:29.013" v="1994" actId="21"/>
          <ac:picMkLst>
            <pc:docMk/>
            <pc:sldMk cId="2508838360" sldId="327"/>
            <ac:picMk id="3" creationId="{39C9F5FD-F2BA-21D0-6150-50128BFD73BF}"/>
          </ac:picMkLst>
        </pc:picChg>
        <pc:picChg chg="del">
          <ac:chgData name="Plinio Passos" userId="fd060cce1e06eb28" providerId="LiveId" clId="{4D17AB7C-359A-4790-836E-1F62E1D240B2}" dt="2023-08-01T17:11:32.498" v="1917" actId="478"/>
          <ac:picMkLst>
            <pc:docMk/>
            <pc:sldMk cId="2508838360" sldId="327"/>
            <ac:picMk id="7" creationId="{E74708D7-7D0F-7A44-F156-97F8A1DC6DE0}"/>
          </ac:picMkLst>
        </pc:picChg>
        <pc:picChg chg="del">
          <ac:chgData name="Plinio Passos" userId="fd060cce1e06eb28" providerId="LiveId" clId="{4D17AB7C-359A-4790-836E-1F62E1D240B2}" dt="2023-08-01T17:16:49.363" v="1920" actId="478"/>
          <ac:picMkLst>
            <pc:docMk/>
            <pc:sldMk cId="2508838360" sldId="327"/>
            <ac:picMk id="8" creationId="{68E5E12B-0AEE-27A2-7394-D72AEEA43E79}"/>
          </ac:picMkLst>
        </pc:picChg>
        <pc:picChg chg="add del mod">
          <ac:chgData name="Plinio Passos" userId="fd060cce1e06eb28" providerId="LiveId" clId="{4D17AB7C-359A-4790-836E-1F62E1D240B2}" dt="2023-08-01T17:23:27.596" v="1992" actId="478"/>
          <ac:picMkLst>
            <pc:docMk/>
            <pc:sldMk cId="2508838360" sldId="327"/>
            <ac:picMk id="12" creationId="{D5BCF0CE-59D4-DF08-D127-D4EC274B0A57}"/>
          </ac:picMkLst>
        </pc:picChg>
        <pc:picChg chg="add mod">
          <ac:chgData name="Plinio Passos" userId="fd060cce1e06eb28" providerId="LiveId" clId="{4D17AB7C-359A-4790-836E-1F62E1D240B2}" dt="2023-08-01T17:20:43.523" v="1954" actId="1076"/>
          <ac:picMkLst>
            <pc:docMk/>
            <pc:sldMk cId="2508838360" sldId="327"/>
            <ac:picMk id="16" creationId="{E71EFAF5-53DC-ABBA-B22F-ECF4D2BAE751}"/>
          </ac:picMkLst>
        </pc:picChg>
        <pc:picChg chg="add del mod">
          <ac:chgData name="Plinio Passos" userId="fd060cce1e06eb28" providerId="LiveId" clId="{4D17AB7C-359A-4790-836E-1F62E1D240B2}" dt="2023-08-01T17:23:12.613" v="1987" actId="478"/>
          <ac:picMkLst>
            <pc:docMk/>
            <pc:sldMk cId="2508838360" sldId="327"/>
            <ac:picMk id="17" creationId="{B2251DF8-5932-D2CC-41D6-EC437D89CC51}"/>
          </ac:picMkLst>
        </pc:picChg>
      </pc:sldChg>
      <pc:sldChg chg="delSp modSp add del mod">
        <pc:chgData name="Plinio Passos" userId="fd060cce1e06eb28" providerId="LiveId" clId="{4D17AB7C-359A-4790-836E-1F62E1D240B2}" dt="2023-08-01T17:33:09.625" v="2061" actId="47"/>
        <pc:sldMkLst>
          <pc:docMk/>
          <pc:sldMk cId="388109892" sldId="328"/>
        </pc:sldMkLst>
        <pc:spChg chg="mod">
          <ac:chgData name="Plinio Passos" userId="fd060cce1e06eb28" providerId="LiveId" clId="{4D17AB7C-359A-4790-836E-1F62E1D240B2}" dt="2023-08-01T17:24:23.469" v="2008" actId="20577"/>
          <ac:spMkLst>
            <pc:docMk/>
            <pc:sldMk cId="388109892" sldId="328"/>
            <ac:spMk id="6" creationId="{ED5F5A38-0C07-7E3F-4A2E-368A6B85C997}"/>
          </ac:spMkLst>
        </pc:spChg>
        <pc:picChg chg="mod modCrop">
          <ac:chgData name="Plinio Passos" userId="fd060cce1e06eb28" providerId="LiveId" clId="{4D17AB7C-359A-4790-836E-1F62E1D240B2}" dt="2023-08-01T17:24:20.830" v="2007"/>
          <ac:picMkLst>
            <pc:docMk/>
            <pc:sldMk cId="388109892" sldId="328"/>
            <ac:picMk id="3" creationId="{39C9F5FD-F2BA-21D0-6150-50128BFD73BF}"/>
          </ac:picMkLst>
        </pc:picChg>
        <pc:picChg chg="del mod">
          <ac:chgData name="Plinio Passos" userId="fd060cce1e06eb28" providerId="LiveId" clId="{4D17AB7C-359A-4790-836E-1F62E1D240B2}" dt="2023-08-01T17:23:31.848" v="1996" actId="478"/>
          <ac:picMkLst>
            <pc:docMk/>
            <pc:sldMk cId="388109892" sldId="328"/>
            <ac:picMk id="12" creationId="{D5BCF0CE-59D4-DF08-D127-D4EC274B0A57}"/>
          </ac:picMkLst>
        </pc:picChg>
        <pc:picChg chg="del mod">
          <ac:chgData name="Plinio Passos" userId="fd060cce1e06eb28" providerId="LiveId" clId="{4D17AB7C-359A-4790-836E-1F62E1D240B2}" dt="2023-08-01T17:23:33.503" v="1998" actId="478"/>
          <ac:picMkLst>
            <pc:docMk/>
            <pc:sldMk cId="388109892" sldId="328"/>
            <ac:picMk id="16" creationId="{E71EFAF5-53DC-ABBA-B22F-ECF4D2BAE751}"/>
          </ac:picMkLst>
        </pc:picChg>
      </pc:sldChg>
      <pc:sldChg chg="modSp add del mod">
        <pc:chgData name="Plinio Passos" userId="fd060cce1e06eb28" providerId="LiveId" clId="{4D17AB7C-359A-4790-836E-1F62E1D240B2}" dt="2023-08-01T17:23:16.043" v="1988" actId="47"/>
        <pc:sldMkLst>
          <pc:docMk/>
          <pc:sldMk cId="1781219762" sldId="328"/>
        </pc:sldMkLst>
        <pc:spChg chg="mod">
          <ac:chgData name="Plinio Passos" userId="fd060cce1e06eb28" providerId="LiveId" clId="{4D17AB7C-359A-4790-836E-1F62E1D240B2}" dt="2023-08-01T17:22:50.788" v="1984" actId="1076"/>
          <ac:spMkLst>
            <pc:docMk/>
            <pc:sldMk cId="1781219762" sldId="328"/>
            <ac:spMk id="6" creationId="{ED5F5A38-0C07-7E3F-4A2E-368A6B85C997}"/>
          </ac:spMkLst>
        </pc:spChg>
        <pc:picChg chg="mod">
          <ac:chgData name="Plinio Passos" userId="fd060cce1e06eb28" providerId="LiveId" clId="{4D17AB7C-359A-4790-836E-1F62E1D240B2}" dt="2023-08-01T17:22:34.279" v="1982" actId="1076"/>
          <ac:picMkLst>
            <pc:docMk/>
            <pc:sldMk cId="1781219762" sldId="328"/>
            <ac:picMk id="3" creationId="{39C9F5FD-F2BA-21D0-6150-50128BFD73BF}"/>
          </ac:picMkLst>
        </pc:picChg>
        <pc:picChg chg="mod">
          <ac:chgData name="Plinio Passos" userId="fd060cce1e06eb28" providerId="LiveId" clId="{4D17AB7C-359A-4790-836E-1F62E1D240B2}" dt="2023-08-01T17:22:15.373" v="1978" actId="1076"/>
          <ac:picMkLst>
            <pc:docMk/>
            <pc:sldMk cId="1781219762" sldId="328"/>
            <ac:picMk id="12" creationId="{D5BCF0CE-59D4-DF08-D127-D4EC274B0A57}"/>
          </ac:picMkLst>
        </pc:picChg>
        <pc:picChg chg="mod">
          <ac:chgData name="Plinio Passos" userId="fd060cce1e06eb28" providerId="LiveId" clId="{4D17AB7C-359A-4790-836E-1F62E1D240B2}" dt="2023-08-01T17:22:15.373" v="1978" actId="1076"/>
          <ac:picMkLst>
            <pc:docMk/>
            <pc:sldMk cId="1781219762" sldId="328"/>
            <ac:picMk id="16" creationId="{E71EFAF5-53DC-ABBA-B22F-ECF4D2BAE751}"/>
          </ac:picMkLst>
        </pc:picChg>
      </pc:sldChg>
      <pc:sldChg chg="addSp delSp modSp add del mod">
        <pc:chgData name="Plinio Passos" userId="fd060cce1e06eb28" providerId="LiveId" clId="{4D17AB7C-359A-4790-836E-1F62E1D240B2}" dt="2023-08-01T17:32:59.986" v="2055" actId="47"/>
        <pc:sldMkLst>
          <pc:docMk/>
          <pc:sldMk cId="2064866250" sldId="329"/>
        </pc:sldMkLst>
        <pc:spChg chg="mod">
          <ac:chgData name="Plinio Passos" userId="fd060cce1e06eb28" providerId="LiveId" clId="{4D17AB7C-359A-4790-836E-1F62E1D240B2}" dt="2023-08-01T17:26:23.013" v="2028"/>
          <ac:spMkLst>
            <pc:docMk/>
            <pc:sldMk cId="2064866250" sldId="329"/>
            <ac:spMk id="6" creationId="{ED5F5A38-0C07-7E3F-4A2E-368A6B85C997}"/>
          </ac:spMkLst>
        </pc:spChg>
        <pc:picChg chg="add del mod">
          <ac:chgData name="Plinio Passos" userId="fd060cce1e06eb28" providerId="LiveId" clId="{4D17AB7C-359A-4790-836E-1F62E1D240B2}" dt="2023-08-01T17:25:01.063" v="2011" actId="478"/>
          <ac:picMkLst>
            <pc:docMk/>
            <pc:sldMk cId="2064866250" sldId="329"/>
            <ac:picMk id="2" creationId="{7BA9D7A7-C033-7677-1DF9-A4AACE8C061E}"/>
          </ac:picMkLst>
        </pc:picChg>
        <pc:picChg chg="del">
          <ac:chgData name="Plinio Passos" userId="fd060cce1e06eb28" providerId="LiveId" clId="{4D17AB7C-359A-4790-836E-1F62E1D240B2}" dt="2023-08-01T17:25:22.963" v="2018" actId="478"/>
          <ac:picMkLst>
            <pc:docMk/>
            <pc:sldMk cId="2064866250" sldId="329"/>
            <ac:picMk id="3" creationId="{39C9F5FD-F2BA-21D0-6150-50128BFD73BF}"/>
          </ac:picMkLst>
        </pc:picChg>
        <pc:picChg chg="add mod modCrop">
          <ac:chgData name="Plinio Passos" userId="fd060cce1e06eb28" providerId="LiveId" clId="{4D17AB7C-359A-4790-836E-1F62E1D240B2}" dt="2023-08-01T17:28:20.685" v="2046" actId="1076"/>
          <ac:picMkLst>
            <pc:docMk/>
            <pc:sldMk cId="2064866250" sldId="329"/>
            <ac:picMk id="8" creationId="{BF1D6413-8EC9-DA91-9180-A2B2EEF2B3B5}"/>
          </ac:picMkLst>
        </pc:picChg>
        <pc:picChg chg="add mod modCrop">
          <ac:chgData name="Plinio Passos" userId="fd060cce1e06eb28" providerId="LiveId" clId="{4D17AB7C-359A-4790-836E-1F62E1D240B2}" dt="2023-08-01T17:28:19.173" v="2045" actId="1076"/>
          <ac:picMkLst>
            <pc:docMk/>
            <pc:sldMk cId="2064866250" sldId="329"/>
            <ac:picMk id="9" creationId="{14478276-3470-FF56-411A-DFF05B9EC7C0}"/>
          </ac:picMkLst>
        </pc:picChg>
      </pc:sldChg>
    </pc:docChg>
  </pc:docChgLst>
  <pc:docChgLst>
    <pc:chgData name="Plinio Andrade Passos" userId="fd060cce1e06eb28" providerId="LiveId" clId="{69A36B6F-EBD9-4F75-86DA-AB24B79C272A}"/>
    <pc:docChg chg="undo redo custSel addSld delSld modSld">
      <pc:chgData name="Plinio Andrade Passos" userId="fd060cce1e06eb28" providerId="LiveId" clId="{69A36B6F-EBD9-4F75-86DA-AB24B79C272A}" dt="2023-07-18T15:02:00.517" v="985" actId="404"/>
      <pc:docMkLst>
        <pc:docMk/>
      </pc:docMkLst>
      <pc:sldChg chg="modSp mod">
        <pc:chgData name="Plinio Andrade Passos" userId="fd060cce1e06eb28" providerId="LiveId" clId="{69A36B6F-EBD9-4F75-86DA-AB24B79C272A}" dt="2023-07-18T14:12:06.738" v="881" actId="113"/>
        <pc:sldMkLst>
          <pc:docMk/>
          <pc:sldMk cId="3071963115" sldId="256"/>
        </pc:sldMkLst>
        <pc:spChg chg="mod">
          <ac:chgData name="Plinio Andrade Passos" userId="fd060cce1e06eb28" providerId="LiveId" clId="{69A36B6F-EBD9-4F75-86DA-AB24B79C272A}" dt="2023-07-18T14:12:06.738" v="881" actId="113"/>
          <ac:spMkLst>
            <pc:docMk/>
            <pc:sldMk cId="3071963115" sldId="256"/>
            <ac:spMk id="4" creationId="{43E5497A-A6AC-452B-9B00-1B220B27180C}"/>
          </ac:spMkLst>
        </pc:spChg>
      </pc:sldChg>
      <pc:sldChg chg="addSp delSp modSp del mod">
        <pc:chgData name="Plinio Andrade Passos" userId="fd060cce1e06eb28" providerId="LiveId" clId="{69A36B6F-EBD9-4F75-86DA-AB24B79C272A}" dt="2023-07-18T14:05:12.348" v="840" actId="2696"/>
        <pc:sldMkLst>
          <pc:docMk/>
          <pc:sldMk cId="1056940518" sldId="259"/>
        </pc:sldMkLst>
        <pc:spChg chg="mod">
          <ac:chgData name="Plinio Andrade Passos" userId="fd060cce1e06eb28" providerId="LiveId" clId="{69A36B6F-EBD9-4F75-86DA-AB24B79C272A}" dt="2023-07-18T13:57:50.325" v="604" actId="21"/>
          <ac:spMkLst>
            <pc:docMk/>
            <pc:sldMk cId="1056940518" sldId="259"/>
            <ac:spMk id="2" creationId="{B1856587-D7D2-45BA-A72D-735B3124694A}"/>
          </ac:spMkLst>
        </pc:spChg>
        <pc:spChg chg="mod">
          <ac:chgData name="Plinio Andrade Passos" userId="fd060cce1e06eb28" providerId="LiveId" clId="{69A36B6F-EBD9-4F75-86DA-AB24B79C272A}" dt="2023-07-18T13:57:28.173" v="600" actId="27636"/>
          <ac:spMkLst>
            <pc:docMk/>
            <pc:sldMk cId="1056940518" sldId="259"/>
            <ac:spMk id="3" creationId="{E6798B66-7378-4B3A-8A05-C051B8495736}"/>
          </ac:spMkLst>
        </pc:spChg>
        <pc:spChg chg="add del mod">
          <ac:chgData name="Plinio Andrade Passos" userId="fd060cce1e06eb28" providerId="LiveId" clId="{69A36B6F-EBD9-4F75-86DA-AB24B79C272A}" dt="2023-07-18T13:58:04.300" v="608"/>
          <ac:spMkLst>
            <pc:docMk/>
            <pc:sldMk cId="1056940518" sldId="259"/>
            <ac:spMk id="4" creationId="{0CC079CD-5CD7-B6F3-C315-BD8DE81E9C50}"/>
          </ac:spMkLst>
        </pc:spChg>
        <pc:picChg chg="del">
          <ac:chgData name="Plinio Andrade Passos" userId="fd060cce1e06eb28" providerId="LiveId" clId="{69A36B6F-EBD9-4F75-86DA-AB24B79C272A}" dt="2023-07-18T13:09:20.346" v="5" actId="478"/>
          <ac:picMkLst>
            <pc:docMk/>
            <pc:sldMk cId="1056940518" sldId="259"/>
            <ac:picMk id="8" creationId="{06E5DCBB-EBB3-0ACB-AD0E-CFC465E35179}"/>
          </ac:picMkLst>
        </pc:picChg>
        <pc:picChg chg="del">
          <ac:chgData name="Plinio Andrade Passos" userId="fd060cce1e06eb28" providerId="LiveId" clId="{69A36B6F-EBD9-4F75-86DA-AB24B79C272A}" dt="2023-07-18T13:08:58.017" v="0" actId="478"/>
          <ac:picMkLst>
            <pc:docMk/>
            <pc:sldMk cId="1056940518" sldId="259"/>
            <ac:picMk id="4104" creationId="{2A5FBF49-3F42-1E99-04FB-E74492F975C1}"/>
          </ac:picMkLst>
        </pc:picChg>
      </pc:sldChg>
      <pc:sldChg chg="modSp mod">
        <pc:chgData name="Plinio Andrade Passos" userId="fd060cce1e06eb28" providerId="LiveId" clId="{69A36B6F-EBD9-4F75-86DA-AB24B79C272A}" dt="2023-07-18T14:58:44.514" v="972"/>
        <pc:sldMkLst>
          <pc:docMk/>
          <pc:sldMk cId="2886057462" sldId="269"/>
        </pc:sldMkLst>
        <pc:spChg chg="mod">
          <ac:chgData name="Plinio Andrade Passos" userId="fd060cce1e06eb28" providerId="LiveId" clId="{69A36B6F-EBD9-4F75-86DA-AB24B79C272A}" dt="2023-07-18T14:56:14.134" v="948" actId="20577"/>
          <ac:spMkLst>
            <pc:docMk/>
            <pc:sldMk cId="2886057462" sldId="269"/>
            <ac:spMk id="5" creationId="{986C18FB-F3B3-FC02-26E9-3CC4DEB976A7}"/>
          </ac:spMkLst>
        </pc:spChg>
        <pc:spChg chg="mod">
          <ac:chgData name="Plinio Andrade Passos" userId="fd060cce1e06eb28" providerId="LiveId" clId="{69A36B6F-EBD9-4F75-86DA-AB24B79C272A}" dt="2023-07-18T14:58:44.514" v="972"/>
          <ac:spMkLst>
            <pc:docMk/>
            <pc:sldMk cId="2886057462" sldId="269"/>
            <ac:spMk id="6" creationId="{ED5F5A38-0C07-7E3F-4A2E-368A6B85C997}"/>
          </ac:spMkLst>
        </pc:spChg>
      </pc:sldChg>
      <pc:sldChg chg="modSp mod">
        <pc:chgData name="Plinio Andrade Passos" userId="fd060cce1e06eb28" providerId="LiveId" clId="{69A36B6F-EBD9-4F75-86DA-AB24B79C272A}" dt="2023-07-18T14:52:48.159" v="897" actId="1076"/>
        <pc:sldMkLst>
          <pc:docMk/>
          <pc:sldMk cId="4260241990" sldId="273"/>
        </pc:sldMkLst>
        <pc:spChg chg="mod">
          <ac:chgData name="Plinio Andrade Passos" userId="fd060cce1e06eb28" providerId="LiveId" clId="{69A36B6F-EBD9-4F75-86DA-AB24B79C272A}" dt="2023-07-18T14:52:45.549" v="896" actId="255"/>
          <ac:spMkLst>
            <pc:docMk/>
            <pc:sldMk cId="4260241990" sldId="273"/>
            <ac:spMk id="3" creationId="{9424634E-91AD-EA90-68DD-EE960CCA0BA4}"/>
          </ac:spMkLst>
        </pc:spChg>
        <pc:picChg chg="mod">
          <ac:chgData name="Plinio Andrade Passos" userId="fd060cce1e06eb28" providerId="LiveId" clId="{69A36B6F-EBD9-4F75-86DA-AB24B79C272A}" dt="2023-07-18T14:52:48.159" v="897" actId="1076"/>
          <ac:picMkLst>
            <pc:docMk/>
            <pc:sldMk cId="4260241990" sldId="273"/>
            <ac:picMk id="7" creationId="{FF8038F6-8202-5AA6-167F-1FD8FA5F2C3B}"/>
          </ac:picMkLst>
        </pc:picChg>
      </pc:sldChg>
      <pc:sldChg chg="modSp mod">
        <pc:chgData name="Plinio Andrade Passos" userId="fd060cce1e06eb28" providerId="LiveId" clId="{69A36B6F-EBD9-4F75-86DA-AB24B79C272A}" dt="2023-07-18T15:01:41.628" v="975" actId="1076"/>
        <pc:sldMkLst>
          <pc:docMk/>
          <pc:sldMk cId="2936938844" sldId="274"/>
        </pc:sldMkLst>
        <pc:spChg chg="mod">
          <ac:chgData name="Plinio Andrade Passos" userId="fd060cce1e06eb28" providerId="LiveId" clId="{69A36B6F-EBD9-4F75-86DA-AB24B79C272A}" dt="2023-07-18T15:01:41.628" v="975" actId="1076"/>
          <ac:spMkLst>
            <pc:docMk/>
            <pc:sldMk cId="2936938844" sldId="274"/>
            <ac:spMk id="6" creationId="{BF6ED43D-8E51-DBC7-8B72-46186A24BC92}"/>
          </ac:spMkLst>
        </pc:spChg>
      </pc:sldChg>
      <pc:sldChg chg="modSp mod">
        <pc:chgData name="Plinio Andrade Passos" userId="fd060cce1e06eb28" providerId="LiveId" clId="{69A36B6F-EBD9-4F75-86DA-AB24B79C272A}" dt="2023-07-18T15:01:53.632" v="979" actId="1076"/>
        <pc:sldMkLst>
          <pc:docMk/>
          <pc:sldMk cId="2822989925" sldId="275"/>
        </pc:sldMkLst>
        <pc:spChg chg="mod">
          <ac:chgData name="Plinio Andrade Passos" userId="fd060cce1e06eb28" providerId="LiveId" clId="{69A36B6F-EBD9-4F75-86DA-AB24B79C272A}" dt="2023-07-18T15:01:53.632" v="979" actId="1076"/>
          <ac:spMkLst>
            <pc:docMk/>
            <pc:sldMk cId="2822989925" sldId="275"/>
            <ac:spMk id="2" creationId="{BA8E3AE6-2698-23BB-21D9-B638629FD9AF}"/>
          </ac:spMkLst>
        </pc:spChg>
        <pc:spChg chg="mod">
          <ac:chgData name="Plinio Andrade Passos" userId="fd060cce1e06eb28" providerId="LiveId" clId="{69A36B6F-EBD9-4F75-86DA-AB24B79C272A}" dt="2023-07-18T15:01:51.756" v="978" actId="1076"/>
          <ac:spMkLst>
            <pc:docMk/>
            <pc:sldMk cId="2822989925" sldId="275"/>
            <ac:spMk id="3" creationId="{63569305-02CC-870B-721F-7733ADCA1CD4}"/>
          </ac:spMkLst>
        </pc:spChg>
      </pc:sldChg>
      <pc:sldChg chg="modSp mod">
        <pc:chgData name="Plinio Andrade Passos" userId="fd060cce1e06eb28" providerId="LiveId" clId="{69A36B6F-EBD9-4F75-86DA-AB24B79C272A}" dt="2023-07-18T15:02:00.517" v="985" actId="404"/>
        <pc:sldMkLst>
          <pc:docMk/>
          <pc:sldMk cId="2274921513" sldId="276"/>
        </pc:sldMkLst>
        <pc:spChg chg="mod">
          <ac:chgData name="Plinio Andrade Passos" userId="fd060cce1e06eb28" providerId="LiveId" clId="{69A36B6F-EBD9-4F75-86DA-AB24B79C272A}" dt="2023-07-18T13:42:05.821" v="376" actId="1076"/>
          <ac:spMkLst>
            <pc:docMk/>
            <pc:sldMk cId="2274921513" sldId="276"/>
            <ac:spMk id="2" creationId="{BA8E3AE6-2698-23BB-21D9-B638629FD9AF}"/>
          </ac:spMkLst>
        </pc:spChg>
        <pc:spChg chg="mod">
          <ac:chgData name="Plinio Andrade Passos" userId="fd060cce1e06eb28" providerId="LiveId" clId="{69A36B6F-EBD9-4F75-86DA-AB24B79C272A}" dt="2023-07-18T15:02:00.517" v="985" actId="404"/>
          <ac:spMkLst>
            <pc:docMk/>
            <pc:sldMk cId="2274921513" sldId="276"/>
            <ac:spMk id="3" creationId="{63569305-02CC-870B-721F-7733ADCA1CD4}"/>
          </ac:spMkLst>
        </pc:spChg>
      </pc:sldChg>
      <pc:sldChg chg="modSp mod">
        <pc:chgData name="Plinio Andrade Passos" userId="fd060cce1e06eb28" providerId="LiveId" clId="{69A36B6F-EBD9-4F75-86DA-AB24B79C272A}" dt="2023-07-18T13:33:47.439" v="257"/>
        <pc:sldMkLst>
          <pc:docMk/>
          <pc:sldMk cId="2565399049" sldId="279"/>
        </pc:sldMkLst>
        <pc:spChg chg="mod">
          <ac:chgData name="Plinio Andrade Passos" userId="fd060cce1e06eb28" providerId="LiveId" clId="{69A36B6F-EBD9-4F75-86DA-AB24B79C272A}" dt="2023-07-18T13:33:47.439" v="257"/>
          <ac:spMkLst>
            <pc:docMk/>
            <pc:sldMk cId="2565399049" sldId="279"/>
            <ac:spMk id="3" creationId="{63569305-02CC-870B-721F-7733ADCA1CD4}"/>
          </ac:spMkLst>
        </pc:spChg>
      </pc:sldChg>
      <pc:sldChg chg="modSp">
        <pc:chgData name="Plinio Andrade Passos" userId="fd060cce1e06eb28" providerId="LiveId" clId="{69A36B6F-EBD9-4F75-86DA-AB24B79C272A}" dt="2023-07-18T13:25:54.892" v="149"/>
        <pc:sldMkLst>
          <pc:docMk/>
          <pc:sldMk cId="904173728" sldId="280"/>
        </pc:sldMkLst>
        <pc:spChg chg="mod">
          <ac:chgData name="Plinio Andrade Passos" userId="fd060cce1e06eb28" providerId="LiveId" clId="{69A36B6F-EBD9-4F75-86DA-AB24B79C272A}" dt="2023-07-18T13:25:54.892" v="149"/>
          <ac:spMkLst>
            <pc:docMk/>
            <pc:sldMk cId="904173728" sldId="280"/>
            <ac:spMk id="3" creationId="{63569305-02CC-870B-721F-7733ADCA1CD4}"/>
          </ac:spMkLst>
        </pc:spChg>
      </pc:sldChg>
      <pc:sldChg chg="addSp modSp add mod">
        <pc:chgData name="Plinio Andrade Passos" userId="fd060cce1e06eb28" providerId="LiveId" clId="{69A36B6F-EBD9-4F75-86DA-AB24B79C272A}" dt="2023-07-18T14:13:31.431" v="883" actId="20577"/>
        <pc:sldMkLst>
          <pc:docMk/>
          <pc:sldMk cId="317409785" sldId="281"/>
        </pc:sldMkLst>
        <pc:spChg chg="mod">
          <ac:chgData name="Plinio Andrade Passos" userId="fd060cce1e06eb28" providerId="LiveId" clId="{69A36B6F-EBD9-4F75-86DA-AB24B79C272A}" dt="2023-07-18T13:58:42.421" v="617" actId="1076"/>
          <ac:spMkLst>
            <pc:docMk/>
            <pc:sldMk cId="317409785" sldId="281"/>
            <ac:spMk id="2" creationId="{BA8E3AE6-2698-23BB-21D9-B638629FD9AF}"/>
          </ac:spMkLst>
        </pc:spChg>
        <pc:spChg chg="mod">
          <ac:chgData name="Plinio Andrade Passos" userId="fd060cce1e06eb28" providerId="LiveId" clId="{69A36B6F-EBD9-4F75-86DA-AB24B79C272A}" dt="2023-07-18T13:58:46.779" v="618" actId="1076"/>
          <ac:spMkLst>
            <pc:docMk/>
            <pc:sldMk cId="317409785" sldId="281"/>
            <ac:spMk id="3" creationId="{63569305-02CC-870B-721F-7733ADCA1CD4}"/>
          </ac:spMkLst>
        </pc:spChg>
        <pc:spChg chg="mod">
          <ac:chgData name="Plinio Andrade Passos" userId="fd060cce1e06eb28" providerId="LiveId" clId="{69A36B6F-EBD9-4F75-86DA-AB24B79C272A}" dt="2023-07-18T13:58:17.202" v="612" actId="20577"/>
          <ac:spMkLst>
            <pc:docMk/>
            <pc:sldMk cId="317409785" sldId="281"/>
            <ac:spMk id="4" creationId="{7F921A25-1B38-4711-9C49-74D3CA76F5F4}"/>
          </ac:spMkLst>
        </pc:spChg>
        <pc:spChg chg="add mod">
          <ac:chgData name="Plinio Andrade Passos" userId="fd060cce1e06eb28" providerId="LiveId" clId="{69A36B6F-EBD9-4F75-86DA-AB24B79C272A}" dt="2023-07-18T14:13:31.431" v="883" actId="20577"/>
          <ac:spMkLst>
            <pc:docMk/>
            <pc:sldMk cId="317409785" sldId="281"/>
            <ac:spMk id="5" creationId="{E47C71AE-7905-4AAE-D0DF-FD5821808519}"/>
          </ac:spMkLst>
        </pc:spChg>
      </pc:sldChg>
      <pc:sldChg chg="modSp add mod">
        <pc:chgData name="Plinio Andrade Passos" userId="fd060cce1e06eb28" providerId="LiveId" clId="{69A36B6F-EBD9-4F75-86DA-AB24B79C272A}" dt="2023-07-18T14:58:39.367" v="970" actId="13926"/>
        <pc:sldMkLst>
          <pc:docMk/>
          <pc:sldMk cId="3692070515" sldId="282"/>
        </pc:sldMkLst>
        <pc:spChg chg="mod">
          <ac:chgData name="Plinio Andrade Passos" userId="fd060cce1e06eb28" providerId="LiveId" clId="{69A36B6F-EBD9-4F75-86DA-AB24B79C272A}" dt="2023-07-18T14:52:00.779" v="889" actId="1076"/>
          <ac:spMkLst>
            <pc:docMk/>
            <pc:sldMk cId="3692070515" sldId="282"/>
            <ac:spMk id="5" creationId="{986C18FB-F3B3-FC02-26E9-3CC4DEB976A7}"/>
          </ac:spMkLst>
        </pc:spChg>
        <pc:spChg chg="mod">
          <ac:chgData name="Plinio Andrade Passos" userId="fd060cce1e06eb28" providerId="LiveId" clId="{69A36B6F-EBD9-4F75-86DA-AB24B79C272A}" dt="2023-07-18T14:58:39.367" v="970" actId="13926"/>
          <ac:spMkLst>
            <pc:docMk/>
            <pc:sldMk cId="3692070515" sldId="282"/>
            <ac:spMk id="6" creationId="{ED5F5A38-0C07-7E3F-4A2E-368A6B85C997}"/>
          </ac:spMkLst>
        </pc:spChg>
      </pc:sldChg>
    </pc:docChg>
  </pc:docChgLst>
  <pc:docChgLst>
    <pc:chgData name="Plinio Andrade Passos" userId="fd060cce1e06eb28" providerId="LiveId" clId="{1C3F9EE2-0C94-4146-A863-835E37C665C4}"/>
    <pc:docChg chg="undo redo custSel addSld delSld modSld sldOrd">
      <pc:chgData name="Plinio Andrade Passos" userId="fd060cce1e06eb28" providerId="LiveId" clId="{1C3F9EE2-0C94-4146-A863-835E37C665C4}" dt="2023-08-22T20:47:40.524" v="3346" actId="20577"/>
      <pc:docMkLst>
        <pc:docMk/>
      </pc:docMkLst>
      <pc:sldChg chg="del">
        <pc:chgData name="Plinio Andrade Passos" userId="fd060cce1e06eb28" providerId="LiveId" clId="{1C3F9EE2-0C94-4146-A863-835E37C665C4}" dt="2023-08-22T18:15:07.765" v="2182" actId="47"/>
        <pc:sldMkLst>
          <pc:docMk/>
          <pc:sldMk cId="3637741684" sldId="260"/>
        </pc:sldMkLst>
      </pc:sldChg>
      <pc:sldChg chg="addSp delSp modSp mod setBg">
        <pc:chgData name="Plinio Andrade Passos" userId="fd060cce1e06eb28" providerId="LiveId" clId="{1C3F9EE2-0C94-4146-A863-835E37C665C4}" dt="2023-08-22T18:59:26.911" v="2447" actId="20577"/>
        <pc:sldMkLst>
          <pc:docMk/>
          <pc:sldMk cId="2681045066" sldId="315"/>
        </pc:sldMkLst>
        <pc:spChg chg="mod">
          <ac:chgData name="Plinio Andrade Passos" userId="fd060cce1e06eb28" providerId="LiveId" clId="{1C3F9EE2-0C94-4146-A863-835E37C665C4}" dt="2023-08-22T18:59:26.911" v="2447" actId="20577"/>
          <ac:spMkLst>
            <pc:docMk/>
            <pc:sldMk cId="2681045066" sldId="315"/>
            <ac:spMk id="4" creationId="{7F921A25-1B38-4711-9C49-74D3CA76F5F4}"/>
          </ac:spMkLst>
        </pc:spChg>
        <pc:spChg chg="mod">
          <ac:chgData name="Plinio Andrade Passos" userId="fd060cce1e06eb28" providerId="LiveId" clId="{1C3F9EE2-0C94-4146-A863-835E37C665C4}" dt="2023-08-14T21:53:36.183" v="750" actId="26606"/>
          <ac:spMkLst>
            <pc:docMk/>
            <pc:sldMk cId="2681045066" sldId="315"/>
            <ac:spMk id="5" creationId="{986C18FB-F3B3-FC02-26E9-3CC4DEB976A7}"/>
          </ac:spMkLst>
        </pc:spChg>
        <pc:spChg chg="mod">
          <ac:chgData name="Plinio Andrade Passos" userId="fd060cce1e06eb28" providerId="LiveId" clId="{1C3F9EE2-0C94-4146-A863-835E37C665C4}" dt="2023-08-22T18:17:15.989" v="2191" actId="207"/>
          <ac:spMkLst>
            <pc:docMk/>
            <pc:sldMk cId="2681045066" sldId="315"/>
            <ac:spMk id="6" creationId="{ED5F5A38-0C07-7E3F-4A2E-368A6B85C997}"/>
          </ac:spMkLst>
        </pc:spChg>
        <pc:spChg chg="add del">
          <ac:chgData name="Plinio Andrade Passos" userId="fd060cce1e06eb28" providerId="LiveId" clId="{1C3F9EE2-0C94-4146-A863-835E37C665C4}" dt="2023-08-14T21:53:34.041" v="748" actId="26606"/>
          <ac:spMkLst>
            <pc:docMk/>
            <pc:sldMk cId="2681045066" sldId="315"/>
            <ac:spMk id="12" creationId="{C0763A76-9F1C-4FC5-82B7-DD475DA461B2}"/>
          </ac:spMkLst>
        </pc:spChg>
        <pc:spChg chg="add del">
          <ac:chgData name="Plinio Andrade Passos" userId="fd060cce1e06eb28" providerId="LiveId" clId="{1C3F9EE2-0C94-4146-A863-835E37C665C4}" dt="2023-08-14T21:53:34.041" v="748" actId="26606"/>
          <ac:spMkLst>
            <pc:docMk/>
            <pc:sldMk cId="2681045066" sldId="315"/>
            <ac:spMk id="14" creationId="{E81BF4F6-F2CF-4984-9D14-D6966D92F99F}"/>
          </ac:spMkLst>
        </pc:spChg>
        <pc:spChg chg="add del">
          <ac:chgData name="Plinio Andrade Passos" userId="fd060cce1e06eb28" providerId="LiveId" clId="{1C3F9EE2-0C94-4146-A863-835E37C665C4}" dt="2023-08-14T21:53:36.183" v="750" actId="26606"/>
          <ac:spMkLst>
            <pc:docMk/>
            <pc:sldMk cId="2681045066" sldId="315"/>
            <ac:spMk id="15" creationId="{5D7F64A8-D625-4F61-A290-B499BB62ACFF}"/>
          </ac:spMkLst>
        </pc:spChg>
        <pc:picChg chg="add del">
          <ac:chgData name="Plinio Andrade Passos" userId="fd060cce1e06eb28" providerId="LiveId" clId="{1C3F9EE2-0C94-4146-A863-835E37C665C4}" dt="2023-08-14T21:53:34.041" v="748" actId="26606"/>
          <ac:picMkLst>
            <pc:docMk/>
            <pc:sldMk cId="2681045066" sldId="315"/>
            <ac:picMk id="8" creationId="{6F4F10FA-D2E0-70E5-D273-9206B4A10555}"/>
          </ac:picMkLst>
        </pc:picChg>
        <pc:picChg chg="add del">
          <ac:chgData name="Plinio Andrade Passos" userId="fd060cce1e06eb28" providerId="LiveId" clId="{1C3F9EE2-0C94-4146-A863-835E37C665C4}" dt="2023-08-14T21:53:36.183" v="750" actId="26606"/>
          <ac:picMkLst>
            <pc:docMk/>
            <pc:sldMk cId="2681045066" sldId="315"/>
            <ac:picMk id="10" creationId="{575748CC-F0EB-9350-0D71-4D293BEF841C}"/>
          </ac:picMkLst>
        </pc:picChg>
        <pc:picChg chg="add del">
          <ac:chgData name="Plinio Andrade Passos" userId="fd060cce1e06eb28" providerId="LiveId" clId="{1C3F9EE2-0C94-4146-A863-835E37C665C4}" dt="2023-08-14T21:53:36.183" v="750" actId="26606"/>
          <ac:picMkLst>
            <pc:docMk/>
            <pc:sldMk cId="2681045066" sldId="315"/>
            <ac:picMk id="16" creationId="{12338E73-5134-4C67-A16A-518318C6C352}"/>
          </ac:picMkLst>
        </pc:picChg>
      </pc:sldChg>
      <pc:sldChg chg="modSp mod">
        <pc:chgData name="Plinio Andrade Passos" userId="fd060cce1e06eb28" providerId="LiveId" clId="{1C3F9EE2-0C94-4146-A863-835E37C665C4}" dt="2023-08-22T18:59:39.709" v="2449" actId="20577"/>
        <pc:sldMkLst>
          <pc:docMk/>
          <pc:sldMk cId="3198961746" sldId="316"/>
        </pc:sldMkLst>
        <pc:spChg chg="mod">
          <ac:chgData name="Plinio Andrade Passos" userId="fd060cce1e06eb28" providerId="LiveId" clId="{1C3F9EE2-0C94-4146-A863-835E37C665C4}" dt="2023-08-22T18:59:39.709" v="2449" actId="20577"/>
          <ac:spMkLst>
            <pc:docMk/>
            <pc:sldMk cId="3198961746" sldId="316"/>
            <ac:spMk id="4" creationId="{7F921A25-1B38-4711-9C49-74D3CA76F5F4}"/>
          </ac:spMkLst>
        </pc:spChg>
        <pc:spChg chg="mod">
          <ac:chgData name="Plinio Andrade Passos" userId="fd060cce1e06eb28" providerId="LiveId" clId="{1C3F9EE2-0C94-4146-A863-835E37C665C4}" dt="2023-08-22T18:17:40.331" v="2194" actId="113"/>
          <ac:spMkLst>
            <pc:docMk/>
            <pc:sldMk cId="3198961746" sldId="316"/>
            <ac:spMk id="6" creationId="{ED5F5A38-0C07-7E3F-4A2E-368A6B85C997}"/>
          </ac:spMkLst>
        </pc:spChg>
      </pc:sldChg>
      <pc:sldChg chg="modSp mod">
        <pc:chgData name="Plinio Andrade Passos" userId="fd060cce1e06eb28" providerId="LiveId" clId="{1C3F9EE2-0C94-4146-A863-835E37C665C4}" dt="2023-08-22T18:59:41.779" v="2450" actId="20577"/>
        <pc:sldMkLst>
          <pc:docMk/>
          <pc:sldMk cId="235507084" sldId="317"/>
        </pc:sldMkLst>
        <pc:spChg chg="mod">
          <ac:chgData name="Plinio Andrade Passos" userId="fd060cce1e06eb28" providerId="LiveId" clId="{1C3F9EE2-0C94-4146-A863-835E37C665C4}" dt="2023-08-22T18:59:41.779" v="2450" actId="20577"/>
          <ac:spMkLst>
            <pc:docMk/>
            <pc:sldMk cId="235507084" sldId="317"/>
            <ac:spMk id="4" creationId="{7F921A25-1B38-4711-9C49-74D3CA76F5F4}"/>
          </ac:spMkLst>
        </pc:spChg>
        <pc:spChg chg="mod">
          <ac:chgData name="Plinio Andrade Passos" userId="fd060cce1e06eb28" providerId="LiveId" clId="{1C3F9EE2-0C94-4146-A863-835E37C665C4}" dt="2023-08-22T18:20:19.857" v="2210" actId="6549"/>
          <ac:spMkLst>
            <pc:docMk/>
            <pc:sldMk cId="235507084" sldId="317"/>
            <ac:spMk id="6" creationId="{ED5F5A38-0C07-7E3F-4A2E-368A6B85C997}"/>
          </ac:spMkLst>
        </pc:spChg>
      </pc:sldChg>
      <pc:sldChg chg="modSp mod">
        <pc:chgData name="Plinio Andrade Passos" userId="fd060cce1e06eb28" providerId="LiveId" clId="{1C3F9EE2-0C94-4146-A863-835E37C665C4}" dt="2023-08-22T18:59:44.283" v="2451" actId="20577"/>
        <pc:sldMkLst>
          <pc:docMk/>
          <pc:sldMk cId="28088578" sldId="318"/>
        </pc:sldMkLst>
        <pc:spChg chg="mod">
          <ac:chgData name="Plinio Andrade Passos" userId="fd060cce1e06eb28" providerId="LiveId" clId="{1C3F9EE2-0C94-4146-A863-835E37C665C4}" dt="2023-08-22T18:59:44.283" v="2451" actId="20577"/>
          <ac:spMkLst>
            <pc:docMk/>
            <pc:sldMk cId="28088578" sldId="318"/>
            <ac:spMk id="4" creationId="{7F921A25-1B38-4711-9C49-74D3CA76F5F4}"/>
          </ac:spMkLst>
        </pc:spChg>
        <pc:spChg chg="mod">
          <ac:chgData name="Plinio Andrade Passos" userId="fd060cce1e06eb28" providerId="LiveId" clId="{1C3F9EE2-0C94-4146-A863-835E37C665C4}" dt="2023-08-22T18:21:30.774" v="2211" actId="115"/>
          <ac:spMkLst>
            <pc:docMk/>
            <pc:sldMk cId="28088578" sldId="318"/>
            <ac:spMk id="6" creationId="{ED5F5A38-0C07-7E3F-4A2E-368A6B85C997}"/>
          </ac:spMkLst>
        </pc:spChg>
      </pc:sldChg>
      <pc:sldChg chg="addSp delSp modSp mod ord">
        <pc:chgData name="Plinio Andrade Passos" userId="fd060cce1e06eb28" providerId="LiveId" clId="{1C3F9EE2-0C94-4146-A863-835E37C665C4}" dt="2023-08-22T19:01:01.399" v="2459" actId="1076"/>
        <pc:sldMkLst>
          <pc:docMk/>
          <pc:sldMk cId="1235770445" sldId="319"/>
        </pc:sldMkLst>
        <pc:spChg chg="del mod">
          <ac:chgData name="Plinio Andrade Passos" userId="fd060cce1e06eb28" providerId="LiveId" clId="{1C3F9EE2-0C94-4146-A863-835E37C665C4}" dt="2023-08-22T19:00:20.313" v="2455" actId="478"/>
          <ac:spMkLst>
            <pc:docMk/>
            <pc:sldMk cId="1235770445" sldId="319"/>
            <ac:spMk id="4" creationId="{7F921A25-1B38-4711-9C49-74D3CA76F5F4}"/>
          </ac:spMkLst>
        </pc:spChg>
        <pc:spChg chg="mod">
          <ac:chgData name="Plinio Andrade Passos" userId="fd060cce1e06eb28" providerId="LiveId" clId="{1C3F9EE2-0C94-4146-A863-835E37C665C4}" dt="2023-08-15T20:34:18.065" v="2159" actId="1076"/>
          <ac:spMkLst>
            <pc:docMk/>
            <pc:sldMk cId="1235770445" sldId="319"/>
            <ac:spMk id="5" creationId="{986C18FB-F3B3-FC02-26E9-3CC4DEB976A7}"/>
          </ac:spMkLst>
        </pc:spChg>
        <pc:spChg chg="mod">
          <ac:chgData name="Plinio Andrade Passos" userId="fd060cce1e06eb28" providerId="LiveId" clId="{1C3F9EE2-0C94-4146-A863-835E37C665C4}" dt="2023-08-22T18:28:20.414" v="2214" actId="404"/>
          <ac:spMkLst>
            <pc:docMk/>
            <pc:sldMk cId="1235770445" sldId="319"/>
            <ac:spMk id="6" creationId="{ED5F5A38-0C07-7E3F-4A2E-368A6B85C997}"/>
          </ac:spMkLst>
        </pc:spChg>
        <pc:picChg chg="mod">
          <ac:chgData name="Plinio Andrade Passos" userId="fd060cce1e06eb28" providerId="LiveId" clId="{1C3F9EE2-0C94-4146-A863-835E37C665C4}" dt="2023-08-22T19:01:01.399" v="2459" actId="1076"/>
          <ac:picMkLst>
            <pc:docMk/>
            <pc:sldMk cId="1235770445" sldId="319"/>
            <ac:picMk id="3" creationId="{420B7EEB-AD95-4697-E944-D41412ECC96E}"/>
          </ac:picMkLst>
        </pc:picChg>
        <pc:picChg chg="add del mod">
          <ac:chgData name="Plinio Andrade Passos" userId="fd060cce1e06eb28" providerId="LiveId" clId="{1C3F9EE2-0C94-4146-A863-835E37C665C4}" dt="2023-08-22T19:00:20.313" v="2455" actId="478"/>
          <ac:picMkLst>
            <pc:docMk/>
            <pc:sldMk cId="1235770445" sldId="319"/>
            <ac:picMk id="2050" creationId="{CA96C93A-1C6F-866F-95F4-CADBFE8BCB69}"/>
          </ac:picMkLst>
        </pc:picChg>
        <pc:picChg chg="add mod">
          <ac:chgData name="Plinio Andrade Passos" userId="fd060cce1e06eb28" providerId="LiveId" clId="{1C3F9EE2-0C94-4146-A863-835E37C665C4}" dt="2023-08-22T19:00:58.417" v="2458" actId="1076"/>
          <ac:picMkLst>
            <pc:docMk/>
            <pc:sldMk cId="1235770445" sldId="319"/>
            <ac:picMk id="2052" creationId="{F5EF6C3D-47AA-B973-8801-E7B9BBC0BAB2}"/>
          </ac:picMkLst>
        </pc:picChg>
      </pc:sldChg>
      <pc:sldChg chg="delSp modSp mod">
        <pc:chgData name="Plinio Andrade Passos" userId="fd060cce1e06eb28" providerId="LiveId" clId="{1C3F9EE2-0C94-4146-A863-835E37C665C4}" dt="2023-08-22T19:01:29.978" v="2462"/>
        <pc:sldMkLst>
          <pc:docMk/>
          <pc:sldMk cId="2687273471" sldId="320"/>
        </pc:sldMkLst>
        <pc:spChg chg="del mod">
          <ac:chgData name="Plinio Andrade Passos" userId="fd060cce1e06eb28" providerId="LiveId" clId="{1C3F9EE2-0C94-4146-A863-835E37C665C4}" dt="2023-08-22T19:01:29.978" v="2462"/>
          <ac:spMkLst>
            <pc:docMk/>
            <pc:sldMk cId="2687273471" sldId="320"/>
            <ac:spMk id="4" creationId="{7F921A25-1B38-4711-9C49-74D3CA76F5F4}"/>
          </ac:spMkLst>
        </pc:spChg>
        <pc:spChg chg="mod">
          <ac:chgData name="Plinio Andrade Passos" userId="fd060cce1e06eb28" providerId="LiveId" clId="{1C3F9EE2-0C94-4146-A863-835E37C665C4}" dt="2023-08-22T18:58:59.072" v="2442" actId="6549"/>
          <ac:spMkLst>
            <pc:docMk/>
            <pc:sldMk cId="2687273471" sldId="320"/>
            <ac:spMk id="6" creationId="{ED5F5A38-0C07-7E3F-4A2E-368A6B85C997}"/>
          </ac:spMkLst>
        </pc:spChg>
      </pc:sldChg>
      <pc:sldChg chg="delSp modSp mod">
        <pc:chgData name="Plinio Andrade Passos" userId="fd060cce1e06eb28" providerId="LiveId" clId="{1C3F9EE2-0C94-4146-A863-835E37C665C4}" dt="2023-08-22T19:01:33.983" v="2465"/>
        <pc:sldMkLst>
          <pc:docMk/>
          <pc:sldMk cId="1207280284" sldId="321"/>
        </pc:sldMkLst>
        <pc:spChg chg="del mod">
          <ac:chgData name="Plinio Andrade Passos" userId="fd060cce1e06eb28" providerId="LiveId" clId="{1C3F9EE2-0C94-4146-A863-835E37C665C4}" dt="2023-08-22T19:01:33.983" v="2465"/>
          <ac:spMkLst>
            <pc:docMk/>
            <pc:sldMk cId="1207280284" sldId="321"/>
            <ac:spMk id="4" creationId="{7F921A25-1B38-4711-9C49-74D3CA76F5F4}"/>
          </ac:spMkLst>
        </pc:spChg>
        <pc:spChg chg="mod">
          <ac:chgData name="Plinio Andrade Passos" userId="fd060cce1e06eb28" providerId="LiveId" clId="{1C3F9EE2-0C94-4146-A863-835E37C665C4}" dt="2023-08-22T18:59:21.789" v="2446" actId="13926"/>
          <ac:spMkLst>
            <pc:docMk/>
            <pc:sldMk cId="1207280284" sldId="321"/>
            <ac:spMk id="6" creationId="{ED5F5A38-0C07-7E3F-4A2E-368A6B85C997}"/>
          </ac:spMkLst>
        </pc:spChg>
      </pc:sldChg>
      <pc:sldChg chg="addSp delSp modSp mod">
        <pc:chgData name="Plinio Andrade Passos" userId="fd060cce1e06eb28" providerId="LiveId" clId="{1C3F9EE2-0C94-4146-A863-835E37C665C4}" dt="2023-08-22T19:04:32.377" v="2541" actId="478"/>
        <pc:sldMkLst>
          <pc:docMk/>
          <pc:sldMk cId="1268869984" sldId="322"/>
        </pc:sldMkLst>
        <pc:spChg chg="add del">
          <ac:chgData name="Plinio Andrade Passos" userId="fd060cce1e06eb28" providerId="LiveId" clId="{1C3F9EE2-0C94-4146-A863-835E37C665C4}" dt="2023-08-22T19:04:30.888" v="2540"/>
          <ac:spMkLst>
            <pc:docMk/>
            <pc:sldMk cId="1268869984" sldId="322"/>
            <ac:spMk id="2" creationId="{C7298E03-6D05-C997-AC96-F7D2C7E5AC1F}"/>
          </ac:spMkLst>
        </pc:spChg>
        <pc:spChg chg="del mod">
          <ac:chgData name="Plinio Andrade Passos" userId="fd060cce1e06eb28" providerId="LiveId" clId="{1C3F9EE2-0C94-4146-A863-835E37C665C4}" dt="2023-08-22T19:01:36.580" v="2468"/>
          <ac:spMkLst>
            <pc:docMk/>
            <pc:sldMk cId="1268869984" sldId="322"/>
            <ac:spMk id="4" creationId="{7F921A25-1B38-4711-9C49-74D3CA76F5F4}"/>
          </ac:spMkLst>
        </pc:spChg>
        <pc:picChg chg="add del mod">
          <ac:chgData name="Plinio Andrade Passos" userId="fd060cce1e06eb28" providerId="LiveId" clId="{1C3F9EE2-0C94-4146-A863-835E37C665C4}" dt="2023-08-22T19:04:32.377" v="2541" actId="478"/>
          <ac:picMkLst>
            <pc:docMk/>
            <pc:sldMk cId="1268869984" sldId="322"/>
            <ac:picMk id="1030" creationId="{4C061961-AD49-5F48-E065-32115489E398}"/>
          </ac:picMkLst>
        </pc:picChg>
      </pc:sldChg>
      <pc:sldChg chg="addSp delSp modSp mod">
        <pc:chgData name="Plinio Andrade Passos" userId="fd060cce1e06eb28" providerId="LiveId" clId="{1C3F9EE2-0C94-4146-A863-835E37C665C4}" dt="2023-08-22T20:27:18.107" v="3133" actId="20577"/>
        <pc:sldMkLst>
          <pc:docMk/>
          <pc:sldMk cId="2202831015" sldId="323"/>
        </pc:sldMkLst>
        <pc:spChg chg="del mod">
          <ac:chgData name="Plinio Andrade Passos" userId="fd060cce1e06eb28" providerId="LiveId" clId="{1C3F9EE2-0C94-4146-A863-835E37C665C4}" dt="2023-08-22T19:01:38.996" v="2471"/>
          <ac:spMkLst>
            <pc:docMk/>
            <pc:sldMk cId="2202831015" sldId="323"/>
            <ac:spMk id="4" creationId="{7F921A25-1B38-4711-9C49-74D3CA76F5F4}"/>
          </ac:spMkLst>
        </pc:spChg>
        <pc:spChg chg="mod">
          <ac:chgData name="Plinio Andrade Passos" userId="fd060cce1e06eb28" providerId="LiveId" clId="{1C3F9EE2-0C94-4146-A863-835E37C665C4}" dt="2023-08-01T18:49:46.639" v="171" actId="20577"/>
          <ac:spMkLst>
            <pc:docMk/>
            <pc:sldMk cId="2202831015" sldId="323"/>
            <ac:spMk id="5" creationId="{986C18FB-F3B3-FC02-26E9-3CC4DEB976A7}"/>
          </ac:spMkLst>
        </pc:spChg>
        <pc:spChg chg="mod">
          <ac:chgData name="Plinio Andrade Passos" userId="fd060cce1e06eb28" providerId="LiveId" clId="{1C3F9EE2-0C94-4146-A863-835E37C665C4}" dt="2023-08-22T20:27:18.107" v="3133" actId="20577"/>
          <ac:spMkLst>
            <pc:docMk/>
            <pc:sldMk cId="2202831015" sldId="323"/>
            <ac:spMk id="6" creationId="{ED5F5A38-0C07-7E3F-4A2E-368A6B85C997}"/>
          </ac:spMkLst>
        </pc:spChg>
        <pc:spChg chg="add del mod">
          <ac:chgData name="Plinio Andrade Passos" userId="fd060cce1e06eb28" providerId="LiveId" clId="{1C3F9EE2-0C94-4146-A863-835E37C665C4}" dt="2023-08-01T19:41:34.307" v="682" actId="11529"/>
          <ac:spMkLst>
            <pc:docMk/>
            <pc:sldMk cId="2202831015" sldId="323"/>
            <ac:spMk id="7" creationId="{37B6465D-D7CF-BC00-93CB-08C213BDB121}"/>
          </ac:spMkLst>
        </pc:spChg>
        <pc:spChg chg="add del mod">
          <ac:chgData name="Plinio Andrade Passos" userId="fd060cce1e06eb28" providerId="LiveId" clId="{1C3F9EE2-0C94-4146-A863-835E37C665C4}" dt="2023-08-01T19:42:26.913" v="695" actId="478"/>
          <ac:spMkLst>
            <pc:docMk/>
            <pc:sldMk cId="2202831015" sldId="323"/>
            <ac:spMk id="8" creationId="{E5850F23-5FE5-5C81-BD1A-AB9E85E18C3C}"/>
          </ac:spMkLst>
        </pc:spChg>
        <pc:spChg chg="add mod">
          <ac:chgData name="Plinio Andrade Passos" userId="fd060cce1e06eb28" providerId="LiveId" clId="{1C3F9EE2-0C94-4146-A863-835E37C665C4}" dt="2023-08-14T22:06:44.001" v="751" actId="1076"/>
          <ac:spMkLst>
            <pc:docMk/>
            <pc:sldMk cId="2202831015" sldId="323"/>
            <ac:spMk id="10" creationId="{3AC3870D-56F5-A59C-BC8C-A9F0ED29EB32}"/>
          </ac:spMkLst>
        </pc:spChg>
        <pc:picChg chg="add del mod">
          <ac:chgData name="Plinio Andrade Passos" userId="fd060cce1e06eb28" providerId="LiveId" clId="{1C3F9EE2-0C94-4146-A863-835E37C665C4}" dt="2023-08-01T19:42:25.565" v="694" actId="478"/>
          <ac:picMkLst>
            <pc:docMk/>
            <pc:sldMk cId="2202831015" sldId="323"/>
            <ac:picMk id="2" creationId="{DF89067F-237D-73E7-49F7-C06C73B0D67E}"/>
          </ac:picMkLst>
        </pc:picChg>
        <pc:picChg chg="mod">
          <ac:chgData name="Plinio Andrade Passos" userId="fd060cce1e06eb28" providerId="LiveId" clId="{1C3F9EE2-0C94-4146-A863-835E37C665C4}" dt="2023-08-14T22:06:48.947" v="752" actId="1076"/>
          <ac:picMkLst>
            <pc:docMk/>
            <pc:sldMk cId="2202831015" sldId="323"/>
            <ac:picMk id="3" creationId="{F503917A-B33D-D004-2073-0993AD6FD1C1}"/>
          </ac:picMkLst>
        </pc:picChg>
        <pc:picChg chg="add mod">
          <ac:chgData name="Plinio Andrade Passos" userId="fd060cce1e06eb28" providerId="LiveId" clId="{1C3F9EE2-0C94-4146-A863-835E37C665C4}" dt="2023-08-01T19:42:27.946" v="696"/>
          <ac:picMkLst>
            <pc:docMk/>
            <pc:sldMk cId="2202831015" sldId="323"/>
            <ac:picMk id="9" creationId="{64ADF575-191D-0779-2505-1F2628D32E6C}"/>
          </ac:picMkLst>
        </pc:picChg>
      </pc:sldChg>
      <pc:sldChg chg="delSp modSp mod">
        <pc:chgData name="Plinio Andrade Passos" userId="fd060cce1e06eb28" providerId="LiveId" clId="{1C3F9EE2-0C94-4146-A863-835E37C665C4}" dt="2023-08-22T19:01:41.536" v="2474"/>
        <pc:sldMkLst>
          <pc:docMk/>
          <pc:sldMk cId="794328990" sldId="324"/>
        </pc:sldMkLst>
        <pc:spChg chg="del mod">
          <ac:chgData name="Plinio Andrade Passos" userId="fd060cce1e06eb28" providerId="LiveId" clId="{1C3F9EE2-0C94-4146-A863-835E37C665C4}" dt="2023-08-22T19:01:41.536" v="2474"/>
          <ac:spMkLst>
            <pc:docMk/>
            <pc:sldMk cId="794328990" sldId="324"/>
            <ac:spMk id="4" creationId="{7F921A25-1B38-4711-9C49-74D3CA76F5F4}"/>
          </ac:spMkLst>
        </pc:spChg>
        <pc:spChg chg="mod">
          <ac:chgData name="Plinio Andrade Passos" userId="fd060cce1e06eb28" providerId="LiveId" clId="{1C3F9EE2-0C94-4146-A863-835E37C665C4}" dt="2023-08-15T20:38:49.737" v="2168" actId="207"/>
          <ac:spMkLst>
            <pc:docMk/>
            <pc:sldMk cId="794328990" sldId="324"/>
            <ac:spMk id="6" creationId="{ED5F5A38-0C07-7E3F-4A2E-368A6B85C997}"/>
          </ac:spMkLst>
        </pc:spChg>
        <pc:picChg chg="del">
          <ac:chgData name="Plinio Andrade Passos" userId="fd060cce1e06eb28" providerId="LiveId" clId="{1C3F9EE2-0C94-4146-A863-835E37C665C4}" dt="2023-08-01T19:10:24.119" v="421" actId="478"/>
          <ac:picMkLst>
            <pc:docMk/>
            <pc:sldMk cId="794328990" sldId="324"/>
            <ac:picMk id="9" creationId="{2554CF88-1A39-13CF-9B23-DEB8ACFB7F0B}"/>
          </ac:picMkLst>
        </pc:picChg>
        <pc:picChg chg="mod">
          <ac:chgData name="Plinio Andrade Passos" userId="fd060cce1e06eb28" providerId="LiveId" clId="{1C3F9EE2-0C94-4146-A863-835E37C665C4}" dt="2023-08-15T20:38:57.141" v="2170" actId="1076"/>
          <ac:picMkLst>
            <pc:docMk/>
            <pc:sldMk cId="794328990" sldId="324"/>
            <ac:picMk id="2050" creationId="{4A063017-2550-BCE5-3514-B2B54116281B}"/>
          </ac:picMkLst>
        </pc:picChg>
      </pc:sldChg>
      <pc:sldChg chg="addSp delSp modSp add mod ord">
        <pc:chgData name="Plinio Andrade Passos" userId="fd060cce1e06eb28" providerId="LiveId" clId="{1C3F9EE2-0C94-4146-A863-835E37C665C4}" dt="2023-08-22T20:27:40.166" v="3165" actId="207"/>
        <pc:sldMkLst>
          <pc:docMk/>
          <pc:sldMk cId="3995008587" sldId="325"/>
        </pc:sldMkLst>
        <pc:spChg chg="del mod">
          <ac:chgData name="Plinio Andrade Passos" userId="fd060cce1e06eb28" providerId="LiveId" clId="{1C3F9EE2-0C94-4146-A863-835E37C665C4}" dt="2023-08-22T19:01:56.986" v="2480"/>
          <ac:spMkLst>
            <pc:docMk/>
            <pc:sldMk cId="3995008587" sldId="325"/>
            <ac:spMk id="4" creationId="{7F921A25-1B38-4711-9C49-74D3CA76F5F4}"/>
          </ac:spMkLst>
        </pc:spChg>
        <pc:spChg chg="mod">
          <ac:chgData name="Plinio Andrade Passos" userId="fd060cce1e06eb28" providerId="LiveId" clId="{1C3F9EE2-0C94-4146-A863-835E37C665C4}" dt="2023-08-01T17:54:57.549" v="24" actId="20577"/>
          <ac:spMkLst>
            <pc:docMk/>
            <pc:sldMk cId="3995008587" sldId="325"/>
            <ac:spMk id="5" creationId="{986C18FB-F3B3-FC02-26E9-3CC4DEB976A7}"/>
          </ac:spMkLst>
        </pc:spChg>
        <pc:spChg chg="mod">
          <ac:chgData name="Plinio Andrade Passos" userId="fd060cce1e06eb28" providerId="LiveId" clId="{1C3F9EE2-0C94-4146-A863-835E37C665C4}" dt="2023-08-22T20:27:40.166" v="3165" actId="207"/>
          <ac:spMkLst>
            <pc:docMk/>
            <pc:sldMk cId="3995008587" sldId="325"/>
            <ac:spMk id="6" creationId="{ED5F5A38-0C07-7E3F-4A2E-368A6B85C997}"/>
          </ac:spMkLst>
        </pc:spChg>
        <pc:spChg chg="add del mod">
          <ac:chgData name="Plinio Andrade Passos" userId="fd060cce1e06eb28" providerId="LiveId" clId="{1C3F9EE2-0C94-4146-A863-835E37C665C4}" dt="2023-08-15T01:30:07.839" v="2147" actId="21"/>
          <ac:spMkLst>
            <pc:docMk/>
            <pc:sldMk cId="3995008587" sldId="325"/>
            <ac:spMk id="7" creationId="{DD7A5AFC-38E2-9FC9-10F9-1BF60A20C1BF}"/>
          </ac:spMkLst>
        </pc:spChg>
        <pc:picChg chg="add mod">
          <ac:chgData name="Plinio Andrade Passos" userId="fd060cce1e06eb28" providerId="LiveId" clId="{1C3F9EE2-0C94-4146-A863-835E37C665C4}" dt="2023-08-14T22:08:12.607" v="758" actId="1076"/>
          <ac:picMkLst>
            <pc:docMk/>
            <pc:sldMk cId="3995008587" sldId="325"/>
            <ac:picMk id="2" creationId="{6A142131-4954-181F-58D8-D98E8E8B25C8}"/>
          </ac:picMkLst>
        </pc:picChg>
        <pc:picChg chg="del">
          <ac:chgData name="Plinio Andrade Passos" userId="fd060cce1e06eb28" providerId="LiveId" clId="{1C3F9EE2-0C94-4146-A863-835E37C665C4}" dt="2023-08-01T17:53:02.314" v="12" actId="478"/>
          <ac:picMkLst>
            <pc:docMk/>
            <pc:sldMk cId="3995008587" sldId="325"/>
            <ac:picMk id="3" creationId="{F503917A-B33D-D004-2073-0993AD6FD1C1}"/>
          </ac:picMkLst>
        </pc:picChg>
      </pc:sldChg>
      <pc:sldChg chg="delSp modSp add mod">
        <pc:chgData name="Plinio Andrade Passos" userId="fd060cce1e06eb28" providerId="LiveId" clId="{1C3F9EE2-0C94-4146-A863-835E37C665C4}" dt="2023-08-22T20:15:39.416" v="3059" actId="115"/>
        <pc:sldMkLst>
          <pc:docMk/>
          <pc:sldMk cId="1519709390" sldId="326"/>
        </pc:sldMkLst>
        <pc:spChg chg="del mod">
          <ac:chgData name="Plinio Andrade Passos" userId="fd060cce1e06eb28" providerId="LiveId" clId="{1C3F9EE2-0C94-4146-A863-835E37C665C4}" dt="2023-08-22T19:02:24.219" v="2510"/>
          <ac:spMkLst>
            <pc:docMk/>
            <pc:sldMk cId="1519709390" sldId="326"/>
            <ac:spMk id="4" creationId="{7F921A25-1B38-4711-9C49-74D3CA76F5F4}"/>
          </ac:spMkLst>
        </pc:spChg>
        <pc:spChg chg="mod">
          <ac:chgData name="Plinio Andrade Passos" userId="fd060cce1e06eb28" providerId="LiveId" clId="{1C3F9EE2-0C94-4146-A863-835E37C665C4}" dt="2023-08-22T20:15:39.416" v="3059" actId="115"/>
          <ac:spMkLst>
            <pc:docMk/>
            <pc:sldMk cId="1519709390" sldId="326"/>
            <ac:spMk id="6" creationId="{ED5F5A38-0C07-7E3F-4A2E-368A6B85C997}"/>
          </ac:spMkLst>
        </pc:spChg>
      </pc:sldChg>
      <pc:sldChg chg="addSp delSp modSp add mod">
        <pc:chgData name="Plinio Andrade Passos" userId="fd060cce1e06eb28" providerId="LiveId" clId="{1C3F9EE2-0C94-4146-A863-835E37C665C4}" dt="2023-08-22T20:16:00.531" v="3060" actId="115"/>
        <pc:sldMkLst>
          <pc:docMk/>
          <pc:sldMk cId="1142334951" sldId="327"/>
        </pc:sldMkLst>
        <pc:spChg chg="del mod">
          <ac:chgData name="Plinio Andrade Passos" userId="fd060cce1e06eb28" providerId="LiveId" clId="{1C3F9EE2-0C94-4146-A863-835E37C665C4}" dt="2023-08-22T19:02:25.718" v="2513"/>
          <ac:spMkLst>
            <pc:docMk/>
            <pc:sldMk cId="1142334951" sldId="327"/>
            <ac:spMk id="4" creationId="{7F921A25-1B38-4711-9C49-74D3CA76F5F4}"/>
          </ac:spMkLst>
        </pc:spChg>
        <pc:spChg chg="mod">
          <ac:chgData name="Plinio Andrade Passos" userId="fd060cce1e06eb28" providerId="LiveId" clId="{1C3F9EE2-0C94-4146-A863-835E37C665C4}" dt="2023-08-22T20:16:00.531" v="3060" actId="115"/>
          <ac:spMkLst>
            <pc:docMk/>
            <pc:sldMk cId="1142334951" sldId="327"/>
            <ac:spMk id="6" creationId="{ED5F5A38-0C07-7E3F-4A2E-368A6B85C997}"/>
          </ac:spMkLst>
        </pc:spChg>
        <pc:picChg chg="add mod">
          <ac:chgData name="Plinio Andrade Passos" userId="fd060cce1e06eb28" providerId="LiveId" clId="{1C3F9EE2-0C94-4146-A863-835E37C665C4}" dt="2023-08-15T00:49:25.812" v="1549" actId="1076"/>
          <ac:picMkLst>
            <pc:docMk/>
            <pc:sldMk cId="1142334951" sldId="327"/>
            <ac:picMk id="3" creationId="{6C612CE4-8EAB-4D67-1562-A2B9B12934E4}"/>
          </ac:picMkLst>
        </pc:picChg>
        <pc:picChg chg="add del mod">
          <ac:chgData name="Plinio Andrade Passos" userId="fd060cce1e06eb28" providerId="LiveId" clId="{1C3F9EE2-0C94-4146-A863-835E37C665C4}" dt="2023-08-01T19:09:17.677" v="402" actId="478"/>
          <ac:picMkLst>
            <pc:docMk/>
            <pc:sldMk cId="1142334951" sldId="327"/>
            <ac:picMk id="8" creationId="{660F8D86-BD05-BEEB-3F24-8DA6780D9BBC}"/>
          </ac:picMkLst>
        </pc:picChg>
      </pc:sldChg>
      <pc:sldChg chg="delSp modSp add mod">
        <pc:chgData name="Plinio Andrade Passos" userId="fd060cce1e06eb28" providerId="LiveId" clId="{1C3F9EE2-0C94-4146-A863-835E37C665C4}" dt="2023-08-22T19:02:27.676" v="2516"/>
        <pc:sldMkLst>
          <pc:docMk/>
          <pc:sldMk cId="1563105055" sldId="328"/>
        </pc:sldMkLst>
        <pc:spChg chg="del mod">
          <ac:chgData name="Plinio Andrade Passos" userId="fd060cce1e06eb28" providerId="LiveId" clId="{1C3F9EE2-0C94-4146-A863-835E37C665C4}" dt="2023-08-22T19:02:27.676" v="2516"/>
          <ac:spMkLst>
            <pc:docMk/>
            <pc:sldMk cId="1563105055" sldId="328"/>
            <ac:spMk id="4" creationId="{7F921A25-1B38-4711-9C49-74D3CA76F5F4}"/>
          </ac:spMkLst>
        </pc:spChg>
        <pc:spChg chg="mod">
          <ac:chgData name="Plinio Andrade Passos" userId="fd060cce1e06eb28" providerId="LiveId" clId="{1C3F9EE2-0C94-4146-A863-835E37C665C4}" dt="2023-08-15T00:50:32.913" v="1553" actId="115"/>
          <ac:spMkLst>
            <pc:docMk/>
            <pc:sldMk cId="1563105055" sldId="328"/>
            <ac:spMk id="6" creationId="{ED5F5A38-0C07-7E3F-4A2E-368A6B85C997}"/>
          </ac:spMkLst>
        </pc:spChg>
        <pc:picChg chg="del">
          <ac:chgData name="Plinio Andrade Passos" userId="fd060cce1e06eb28" providerId="LiveId" clId="{1C3F9EE2-0C94-4146-A863-835E37C665C4}" dt="2023-08-01T19:09:10.714" v="397" actId="478"/>
          <ac:picMkLst>
            <pc:docMk/>
            <pc:sldMk cId="1563105055" sldId="328"/>
            <ac:picMk id="3" creationId="{6C612CE4-8EAB-4D67-1562-A2B9B12934E4}"/>
          </ac:picMkLst>
        </pc:picChg>
        <pc:picChg chg="mod">
          <ac:chgData name="Plinio Andrade Passos" userId="fd060cce1e06eb28" providerId="LiveId" clId="{1C3F9EE2-0C94-4146-A863-835E37C665C4}" dt="2023-08-15T00:49:33.969" v="1551" actId="1076"/>
          <ac:picMkLst>
            <pc:docMk/>
            <pc:sldMk cId="1563105055" sldId="328"/>
            <ac:picMk id="8" creationId="{660F8D86-BD05-BEEB-3F24-8DA6780D9BBC}"/>
          </ac:picMkLst>
        </pc:picChg>
      </pc:sldChg>
      <pc:sldChg chg="delSp modSp add mod">
        <pc:chgData name="Plinio Andrade Passos" userId="fd060cce1e06eb28" providerId="LiveId" clId="{1C3F9EE2-0C94-4146-A863-835E37C665C4}" dt="2023-08-22T19:01:43.439" v="2477"/>
        <pc:sldMkLst>
          <pc:docMk/>
          <pc:sldMk cId="1760730349" sldId="329"/>
        </pc:sldMkLst>
        <pc:spChg chg="del mod">
          <ac:chgData name="Plinio Andrade Passos" userId="fd060cce1e06eb28" providerId="LiveId" clId="{1C3F9EE2-0C94-4146-A863-835E37C665C4}" dt="2023-08-22T19:01:43.439" v="2477"/>
          <ac:spMkLst>
            <pc:docMk/>
            <pc:sldMk cId="1760730349" sldId="329"/>
            <ac:spMk id="4" creationId="{7F921A25-1B38-4711-9C49-74D3CA76F5F4}"/>
          </ac:spMkLst>
        </pc:spChg>
        <pc:spChg chg="del mod">
          <ac:chgData name="Plinio Andrade Passos" userId="fd060cce1e06eb28" providerId="LiveId" clId="{1C3F9EE2-0C94-4146-A863-835E37C665C4}" dt="2023-08-01T19:10:18.264" v="417"/>
          <ac:spMkLst>
            <pc:docMk/>
            <pc:sldMk cId="1760730349" sldId="329"/>
            <ac:spMk id="6" creationId="{ED5F5A38-0C07-7E3F-4A2E-368A6B85C997}"/>
          </ac:spMkLst>
        </pc:spChg>
        <pc:picChg chg="mod">
          <ac:chgData name="Plinio Andrade Passos" userId="fd060cce1e06eb28" providerId="LiveId" clId="{1C3F9EE2-0C94-4146-A863-835E37C665C4}" dt="2023-08-01T19:10:22.124" v="420" actId="1076"/>
          <ac:picMkLst>
            <pc:docMk/>
            <pc:sldMk cId="1760730349" sldId="329"/>
            <ac:picMk id="9" creationId="{2554CF88-1A39-13CF-9B23-DEB8ACFB7F0B}"/>
          </ac:picMkLst>
        </pc:picChg>
        <pc:picChg chg="del">
          <ac:chgData name="Plinio Andrade Passos" userId="fd060cce1e06eb28" providerId="LiveId" clId="{1C3F9EE2-0C94-4146-A863-835E37C665C4}" dt="2023-08-01T19:10:16.099" v="414" actId="478"/>
          <ac:picMkLst>
            <pc:docMk/>
            <pc:sldMk cId="1760730349" sldId="329"/>
            <ac:picMk id="2050" creationId="{4A063017-2550-BCE5-3514-B2B54116281B}"/>
          </ac:picMkLst>
        </pc:picChg>
      </pc:sldChg>
      <pc:sldChg chg="delSp modSp add mod">
        <pc:chgData name="Plinio Andrade Passos" userId="fd060cce1e06eb28" providerId="LiveId" clId="{1C3F9EE2-0C94-4146-A863-835E37C665C4}" dt="2023-08-22T19:02:29.867" v="2519"/>
        <pc:sldMkLst>
          <pc:docMk/>
          <pc:sldMk cId="3315990773" sldId="330"/>
        </pc:sldMkLst>
        <pc:spChg chg="del mod">
          <ac:chgData name="Plinio Andrade Passos" userId="fd060cce1e06eb28" providerId="LiveId" clId="{1C3F9EE2-0C94-4146-A863-835E37C665C4}" dt="2023-08-22T19:02:29.867" v="2519"/>
          <ac:spMkLst>
            <pc:docMk/>
            <pc:sldMk cId="3315990773" sldId="330"/>
            <ac:spMk id="4" creationId="{7F921A25-1B38-4711-9C49-74D3CA76F5F4}"/>
          </ac:spMkLst>
        </pc:spChg>
        <pc:spChg chg="mod">
          <ac:chgData name="Plinio Andrade Passos" userId="fd060cce1e06eb28" providerId="LiveId" clId="{1C3F9EE2-0C94-4146-A863-835E37C665C4}" dt="2023-08-15T00:54:27.262" v="1589" actId="6549"/>
          <ac:spMkLst>
            <pc:docMk/>
            <pc:sldMk cId="3315990773" sldId="330"/>
            <ac:spMk id="6" creationId="{ED5F5A38-0C07-7E3F-4A2E-368A6B85C997}"/>
          </ac:spMkLst>
        </pc:spChg>
        <pc:picChg chg="del">
          <ac:chgData name="Plinio Andrade Passos" userId="fd060cce1e06eb28" providerId="LiveId" clId="{1C3F9EE2-0C94-4146-A863-835E37C665C4}" dt="2023-08-01T19:16:16.911" v="424" actId="478"/>
          <ac:picMkLst>
            <pc:docMk/>
            <pc:sldMk cId="3315990773" sldId="330"/>
            <ac:picMk id="8" creationId="{660F8D86-BD05-BEEB-3F24-8DA6780D9BBC}"/>
          </ac:picMkLst>
        </pc:picChg>
      </pc:sldChg>
      <pc:sldChg chg="addSp delSp modSp add mod">
        <pc:chgData name="Plinio Andrade Passos" userId="fd060cce1e06eb28" providerId="LiveId" clId="{1C3F9EE2-0C94-4146-A863-835E37C665C4}" dt="2023-08-22T19:02:39.140" v="2531"/>
        <pc:sldMkLst>
          <pc:docMk/>
          <pc:sldMk cId="3597386229" sldId="331"/>
        </pc:sldMkLst>
        <pc:spChg chg="add del mod">
          <ac:chgData name="Plinio Andrade Passos" userId="fd060cce1e06eb28" providerId="LiveId" clId="{1C3F9EE2-0C94-4146-A863-835E37C665C4}" dt="2023-08-15T01:13:41.062" v="2060" actId="478"/>
          <ac:spMkLst>
            <pc:docMk/>
            <pc:sldMk cId="3597386229" sldId="331"/>
            <ac:spMk id="3" creationId="{D9FAB1EC-915B-A837-DE1E-B22C8E602588}"/>
          </ac:spMkLst>
        </pc:spChg>
        <pc:spChg chg="del mod">
          <ac:chgData name="Plinio Andrade Passos" userId="fd060cce1e06eb28" providerId="LiveId" clId="{1C3F9EE2-0C94-4146-A863-835E37C665C4}" dt="2023-08-22T19:02:39.140" v="2531"/>
          <ac:spMkLst>
            <pc:docMk/>
            <pc:sldMk cId="3597386229" sldId="331"/>
            <ac:spMk id="4" creationId="{7F921A25-1B38-4711-9C49-74D3CA76F5F4}"/>
          </ac:spMkLst>
        </pc:spChg>
        <pc:spChg chg="mod">
          <ac:chgData name="Plinio Andrade Passos" userId="fd060cce1e06eb28" providerId="LiveId" clId="{1C3F9EE2-0C94-4146-A863-835E37C665C4}" dt="2023-08-15T01:13:33.533" v="2056" actId="5793"/>
          <ac:spMkLst>
            <pc:docMk/>
            <pc:sldMk cId="3597386229" sldId="331"/>
            <ac:spMk id="6" creationId="{ED5F5A38-0C07-7E3F-4A2E-368A6B85C997}"/>
          </ac:spMkLst>
        </pc:spChg>
        <pc:spChg chg="add del mod">
          <ac:chgData name="Plinio Andrade Passos" userId="fd060cce1e06eb28" providerId="LiveId" clId="{1C3F9EE2-0C94-4146-A863-835E37C665C4}" dt="2023-08-15T01:14:03.057" v="2064" actId="22"/>
          <ac:spMkLst>
            <pc:docMk/>
            <pc:sldMk cId="3597386229" sldId="331"/>
            <ac:spMk id="8" creationId="{4B10538C-4C2D-E489-A983-40527CC7709B}"/>
          </ac:spMkLst>
        </pc:spChg>
        <pc:picChg chg="add mod">
          <ac:chgData name="Plinio Andrade Passos" userId="fd060cce1e06eb28" providerId="LiveId" clId="{1C3F9EE2-0C94-4146-A863-835E37C665C4}" dt="2023-08-15T01:14:51.803" v="2071" actId="14100"/>
          <ac:picMkLst>
            <pc:docMk/>
            <pc:sldMk cId="3597386229" sldId="331"/>
            <ac:picMk id="5122" creationId="{89FF505A-C46C-2389-25A2-96580459CFA3}"/>
          </ac:picMkLst>
        </pc:picChg>
      </pc:sldChg>
      <pc:sldChg chg="addSp delSp modSp add mod">
        <pc:chgData name="Plinio Andrade Passos" userId="fd060cce1e06eb28" providerId="LiveId" clId="{1C3F9EE2-0C94-4146-A863-835E37C665C4}" dt="2023-08-22T19:56:32.650" v="3013" actId="207"/>
        <pc:sldMkLst>
          <pc:docMk/>
          <pc:sldMk cId="3914734005" sldId="332"/>
        </pc:sldMkLst>
        <pc:spChg chg="del mod">
          <ac:chgData name="Plinio Andrade Passos" userId="fd060cce1e06eb28" providerId="LiveId" clId="{1C3F9EE2-0C94-4146-A863-835E37C665C4}" dt="2023-08-22T19:02:08.533" v="2492"/>
          <ac:spMkLst>
            <pc:docMk/>
            <pc:sldMk cId="3914734005" sldId="332"/>
            <ac:spMk id="4" creationId="{7F921A25-1B38-4711-9C49-74D3CA76F5F4}"/>
          </ac:spMkLst>
        </pc:spChg>
        <pc:spChg chg="mod">
          <ac:chgData name="Plinio Andrade Passos" userId="fd060cce1e06eb28" providerId="LiveId" clId="{1C3F9EE2-0C94-4146-A863-835E37C665C4}" dt="2023-08-22T19:56:32.650" v="3013" actId="207"/>
          <ac:spMkLst>
            <pc:docMk/>
            <pc:sldMk cId="3914734005" sldId="332"/>
            <ac:spMk id="6" creationId="{ED5F5A38-0C07-7E3F-4A2E-368A6B85C997}"/>
          </ac:spMkLst>
        </pc:spChg>
        <pc:spChg chg="add">
          <ac:chgData name="Plinio Andrade Passos" userId="fd060cce1e06eb28" providerId="LiveId" clId="{1C3F9EE2-0C94-4146-A863-835E37C665C4}" dt="2023-08-14T22:15:15.355" v="773"/>
          <ac:spMkLst>
            <pc:docMk/>
            <pc:sldMk cId="3914734005" sldId="332"/>
            <ac:spMk id="7" creationId="{3E7220AA-2F3E-3B0A-8F96-86F15E94A289}"/>
          </ac:spMkLst>
        </pc:spChg>
        <pc:spChg chg="add del mod">
          <ac:chgData name="Plinio Andrade Passos" userId="fd060cce1e06eb28" providerId="LiveId" clId="{1C3F9EE2-0C94-4146-A863-835E37C665C4}" dt="2023-08-14T22:16:06.903" v="775" actId="478"/>
          <ac:spMkLst>
            <pc:docMk/>
            <pc:sldMk cId="3914734005" sldId="332"/>
            <ac:spMk id="8" creationId="{D3685D11-10C6-4145-7CA1-3ACC9844CF3F}"/>
          </ac:spMkLst>
        </pc:spChg>
        <pc:spChg chg="add del mod">
          <ac:chgData name="Plinio Andrade Passos" userId="fd060cce1e06eb28" providerId="LiveId" clId="{1C3F9EE2-0C94-4146-A863-835E37C665C4}" dt="2023-08-14T22:16:23.127" v="777"/>
          <ac:spMkLst>
            <pc:docMk/>
            <pc:sldMk cId="3914734005" sldId="332"/>
            <ac:spMk id="9" creationId="{F34FDA0F-469C-C486-4084-AAAAB5850F1F}"/>
          </ac:spMkLst>
        </pc:spChg>
        <pc:spChg chg="add del mod">
          <ac:chgData name="Plinio Andrade Passos" userId="fd060cce1e06eb28" providerId="LiveId" clId="{1C3F9EE2-0C94-4146-A863-835E37C665C4}" dt="2023-08-14T22:16:36.092" v="779"/>
          <ac:spMkLst>
            <pc:docMk/>
            <pc:sldMk cId="3914734005" sldId="332"/>
            <ac:spMk id="10" creationId="{EA352276-F376-D17B-F4BD-4A1249D4FC42}"/>
          </ac:spMkLst>
        </pc:spChg>
        <pc:spChg chg="add del mod">
          <ac:chgData name="Plinio Andrade Passos" userId="fd060cce1e06eb28" providerId="LiveId" clId="{1C3F9EE2-0C94-4146-A863-835E37C665C4}" dt="2023-08-14T22:16:41.334" v="781"/>
          <ac:spMkLst>
            <pc:docMk/>
            <pc:sldMk cId="3914734005" sldId="332"/>
            <ac:spMk id="11" creationId="{EB8DDBC4-A20B-D0E3-4CEA-07FBE55ACC3E}"/>
          </ac:spMkLst>
        </pc:spChg>
        <pc:picChg chg="add del mod">
          <ac:chgData name="Plinio Andrade Passos" userId="fd060cce1e06eb28" providerId="LiveId" clId="{1C3F9EE2-0C94-4146-A863-835E37C665C4}" dt="2023-08-14T22:15:12.037" v="772" actId="478"/>
          <ac:picMkLst>
            <pc:docMk/>
            <pc:sldMk cId="3914734005" sldId="332"/>
            <ac:picMk id="3" creationId="{10B43550-C382-4189-EF7B-A28A726D1883}"/>
          </ac:picMkLst>
        </pc:picChg>
        <pc:picChg chg="add mod modCrop">
          <ac:chgData name="Plinio Andrade Passos" userId="fd060cce1e06eb28" providerId="LiveId" clId="{1C3F9EE2-0C94-4146-A863-835E37C665C4}" dt="2023-08-14T22:17:18.497" v="785" actId="732"/>
          <ac:picMkLst>
            <pc:docMk/>
            <pc:sldMk cId="3914734005" sldId="332"/>
            <ac:picMk id="13" creationId="{DFC53BE8-622F-B0D5-9A62-FBFB71DD0ED7}"/>
          </ac:picMkLst>
        </pc:picChg>
      </pc:sldChg>
      <pc:sldChg chg="addSp delSp modSp add mod">
        <pc:chgData name="Plinio Andrade Passos" userId="fd060cce1e06eb28" providerId="LiveId" clId="{1C3F9EE2-0C94-4146-A863-835E37C665C4}" dt="2023-08-22T20:01:03.848" v="3017" actId="113"/>
        <pc:sldMkLst>
          <pc:docMk/>
          <pc:sldMk cId="3894186348" sldId="333"/>
        </pc:sldMkLst>
        <pc:spChg chg="add del mod">
          <ac:chgData name="Plinio Andrade Passos" userId="fd060cce1e06eb28" providerId="LiveId" clId="{1C3F9EE2-0C94-4146-A863-835E37C665C4}" dt="2023-08-15T01:25:47.485" v="2085"/>
          <ac:spMkLst>
            <pc:docMk/>
            <pc:sldMk cId="3894186348" sldId="333"/>
            <ac:spMk id="3" creationId="{C38C9FEF-21CD-F7A1-09FC-3CB22CADD820}"/>
          </ac:spMkLst>
        </pc:spChg>
        <pc:spChg chg="del mod">
          <ac:chgData name="Plinio Andrade Passos" userId="fd060cce1e06eb28" providerId="LiveId" clId="{1C3F9EE2-0C94-4146-A863-835E37C665C4}" dt="2023-08-22T19:02:10.495" v="2495"/>
          <ac:spMkLst>
            <pc:docMk/>
            <pc:sldMk cId="3894186348" sldId="333"/>
            <ac:spMk id="4" creationId="{7F921A25-1B38-4711-9C49-74D3CA76F5F4}"/>
          </ac:spMkLst>
        </pc:spChg>
        <pc:spChg chg="mod">
          <ac:chgData name="Plinio Andrade Passos" userId="fd060cce1e06eb28" providerId="LiveId" clId="{1C3F9EE2-0C94-4146-A863-835E37C665C4}" dt="2023-08-22T20:01:03.848" v="3017" actId="113"/>
          <ac:spMkLst>
            <pc:docMk/>
            <pc:sldMk cId="3894186348" sldId="333"/>
            <ac:spMk id="6" creationId="{ED5F5A38-0C07-7E3F-4A2E-368A6B85C997}"/>
          </ac:spMkLst>
        </pc:spChg>
        <pc:picChg chg="add del mod">
          <ac:chgData name="Plinio Andrade Passos" userId="fd060cce1e06eb28" providerId="LiveId" clId="{1C3F9EE2-0C94-4146-A863-835E37C665C4}" dt="2023-08-15T01:25:47.485" v="2085"/>
          <ac:picMkLst>
            <pc:docMk/>
            <pc:sldMk cId="3894186348" sldId="333"/>
            <ac:picMk id="2" creationId="{3D0A4E2E-708A-A339-8A6A-BD9F3EF2B409}"/>
          </ac:picMkLst>
        </pc:picChg>
        <pc:picChg chg="del">
          <ac:chgData name="Plinio Andrade Passos" userId="fd060cce1e06eb28" providerId="LiveId" clId="{1C3F9EE2-0C94-4146-A863-835E37C665C4}" dt="2023-08-14T22:27:54.035" v="791" actId="478"/>
          <ac:picMkLst>
            <pc:docMk/>
            <pc:sldMk cId="3894186348" sldId="333"/>
            <ac:picMk id="13" creationId="{DFC53BE8-622F-B0D5-9A62-FBFB71DD0ED7}"/>
          </ac:picMkLst>
        </pc:picChg>
      </pc:sldChg>
      <pc:sldChg chg="delSp modSp add mod">
        <pc:chgData name="Plinio Andrade Passos" userId="fd060cce1e06eb28" providerId="LiveId" clId="{1C3F9EE2-0C94-4146-A863-835E37C665C4}" dt="2023-08-22T20:14:51.513" v="3056" actId="115"/>
        <pc:sldMkLst>
          <pc:docMk/>
          <pc:sldMk cId="479029888" sldId="334"/>
        </pc:sldMkLst>
        <pc:spChg chg="del mod">
          <ac:chgData name="Plinio Andrade Passos" userId="fd060cce1e06eb28" providerId="LiveId" clId="{1C3F9EE2-0C94-4146-A863-835E37C665C4}" dt="2023-08-22T19:02:21.695" v="2507"/>
          <ac:spMkLst>
            <pc:docMk/>
            <pc:sldMk cId="479029888" sldId="334"/>
            <ac:spMk id="4" creationId="{7F921A25-1B38-4711-9C49-74D3CA76F5F4}"/>
          </ac:spMkLst>
        </pc:spChg>
        <pc:spChg chg="mod">
          <ac:chgData name="Plinio Andrade Passos" userId="fd060cce1e06eb28" providerId="LiveId" clId="{1C3F9EE2-0C94-4146-A863-835E37C665C4}" dt="2023-08-22T20:14:51.513" v="3056" actId="115"/>
          <ac:spMkLst>
            <pc:docMk/>
            <pc:sldMk cId="479029888" sldId="334"/>
            <ac:spMk id="6" creationId="{ED5F5A38-0C07-7E3F-4A2E-368A6B85C997}"/>
          </ac:spMkLst>
        </pc:spChg>
      </pc:sldChg>
      <pc:sldChg chg="delSp modSp add mod">
        <pc:chgData name="Plinio Andrade Passos" userId="fd060cce1e06eb28" providerId="LiveId" clId="{1C3F9EE2-0C94-4146-A863-835E37C665C4}" dt="2023-08-22T19:39:54.163" v="2948" actId="207"/>
        <pc:sldMkLst>
          <pc:docMk/>
          <pc:sldMk cId="3026371628" sldId="335"/>
        </pc:sldMkLst>
        <pc:spChg chg="del mod">
          <ac:chgData name="Plinio Andrade Passos" userId="fd060cce1e06eb28" providerId="LiveId" clId="{1C3F9EE2-0C94-4146-A863-835E37C665C4}" dt="2023-08-22T19:01:59.170" v="2483"/>
          <ac:spMkLst>
            <pc:docMk/>
            <pc:sldMk cId="3026371628" sldId="335"/>
            <ac:spMk id="4" creationId="{7F921A25-1B38-4711-9C49-74D3CA76F5F4}"/>
          </ac:spMkLst>
        </pc:spChg>
        <pc:spChg chg="mod">
          <ac:chgData name="Plinio Andrade Passos" userId="fd060cce1e06eb28" providerId="LiveId" clId="{1C3F9EE2-0C94-4146-A863-835E37C665C4}" dt="2023-08-22T19:39:54.163" v="2948" actId="207"/>
          <ac:spMkLst>
            <pc:docMk/>
            <pc:sldMk cId="3026371628" sldId="335"/>
            <ac:spMk id="6" creationId="{ED5F5A38-0C07-7E3F-4A2E-368A6B85C997}"/>
          </ac:spMkLst>
        </pc:spChg>
        <pc:spChg chg="del mod">
          <ac:chgData name="Plinio Andrade Passos" userId="fd060cce1e06eb28" providerId="LiveId" clId="{1C3F9EE2-0C94-4146-A863-835E37C665C4}" dt="2023-08-15T01:26:18.882" v="2096" actId="478"/>
          <ac:spMkLst>
            <pc:docMk/>
            <pc:sldMk cId="3026371628" sldId="335"/>
            <ac:spMk id="7" creationId="{DD7A5AFC-38E2-9FC9-10F9-1BF60A20C1BF}"/>
          </ac:spMkLst>
        </pc:spChg>
        <pc:picChg chg="del">
          <ac:chgData name="Plinio Andrade Passos" userId="fd060cce1e06eb28" providerId="LiveId" clId="{1C3F9EE2-0C94-4146-A863-835E37C665C4}" dt="2023-08-15T01:26:16.282" v="2094" actId="478"/>
          <ac:picMkLst>
            <pc:docMk/>
            <pc:sldMk cId="3026371628" sldId="335"/>
            <ac:picMk id="2" creationId="{6A142131-4954-181F-58D8-D98E8E8B25C8}"/>
          </ac:picMkLst>
        </pc:picChg>
      </pc:sldChg>
      <pc:sldChg chg="addSp delSp modSp add mod setBg">
        <pc:chgData name="Plinio Andrade Passos" userId="fd060cce1e06eb28" providerId="LiveId" clId="{1C3F9EE2-0C94-4146-A863-835E37C665C4}" dt="2023-08-22T19:49:43.228" v="2980" actId="9405"/>
        <pc:sldMkLst>
          <pc:docMk/>
          <pc:sldMk cId="362307587" sldId="336"/>
        </pc:sldMkLst>
        <pc:spChg chg="add del">
          <ac:chgData name="Plinio Andrade Passos" userId="fd060cce1e06eb28" providerId="LiveId" clId="{1C3F9EE2-0C94-4146-A863-835E37C665C4}" dt="2023-08-22T19:42:18.138" v="2950" actId="478"/>
          <ac:spMkLst>
            <pc:docMk/>
            <pc:sldMk cId="362307587" sldId="336"/>
            <ac:spMk id="2" creationId="{3A71FF2C-A6C3-2F05-3B41-B54F0635C3EA}"/>
          </ac:spMkLst>
        </pc:spChg>
        <pc:spChg chg="add del mod">
          <ac:chgData name="Plinio Andrade Passos" userId="fd060cce1e06eb28" providerId="LiveId" clId="{1C3F9EE2-0C94-4146-A863-835E37C665C4}" dt="2023-08-22T19:42:28.218" v="2953" actId="478"/>
          <ac:spMkLst>
            <pc:docMk/>
            <pc:sldMk cId="362307587" sldId="336"/>
            <ac:spMk id="3" creationId="{29F73C60-122D-25EF-27B4-1435878DB749}"/>
          </ac:spMkLst>
        </pc:spChg>
        <pc:spChg chg="del">
          <ac:chgData name="Plinio Andrade Passos" userId="fd060cce1e06eb28" providerId="LiveId" clId="{1C3F9EE2-0C94-4146-A863-835E37C665C4}" dt="2023-08-14T23:04:00.685" v="1035" actId="478"/>
          <ac:spMkLst>
            <pc:docMk/>
            <pc:sldMk cId="362307587" sldId="336"/>
            <ac:spMk id="4" creationId="{7F921A25-1B38-4711-9C49-74D3CA76F5F4}"/>
          </ac:spMkLst>
        </pc:spChg>
        <pc:spChg chg="add del mod">
          <ac:chgData name="Plinio Andrade Passos" userId="fd060cce1e06eb28" providerId="LiveId" clId="{1C3F9EE2-0C94-4146-A863-835E37C665C4}" dt="2023-08-22T19:43:13.838" v="2962" actId="478"/>
          <ac:spMkLst>
            <pc:docMk/>
            <pc:sldMk cId="362307587" sldId="336"/>
            <ac:spMk id="4" creationId="{F75C84EB-7700-322F-4A8E-178578139559}"/>
          </ac:spMkLst>
        </pc:spChg>
        <pc:spChg chg="del">
          <ac:chgData name="Plinio Andrade Passos" userId="fd060cce1e06eb28" providerId="LiveId" clId="{1C3F9EE2-0C94-4146-A863-835E37C665C4}" dt="2023-08-14T23:04:00.685" v="1035" actId="478"/>
          <ac:spMkLst>
            <pc:docMk/>
            <pc:sldMk cId="362307587" sldId="336"/>
            <ac:spMk id="5" creationId="{986C18FB-F3B3-FC02-26E9-3CC4DEB976A7}"/>
          </ac:spMkLst>
        </pc:spChg>
        <pc:spChg chg="del">
          <ac:chgData name="Plinio Andrade Passos" userId="fd060cce1e06eb28" providerId="LiveId" clId="{1C3F9EE2-0C94-4146-A863-835E37C665C4}" dt="2023-08-14T23:04:00.685" v="1035" actId="478"/>
          <ac:spMkLst>
            <pc:docMk/>
            <pc:sldMk cId="362307587" sldId="336"/>
            <ac:spMk id="6" creationId="{ED5F5A38-0C07-7E3F-4A2E-368A6B85C997}"/>
          </ac:spMkLst>
        </pc:spChg>
        <pc:spChg chg="del">
          <ac:chgData name="Plinio Andrade Passos" userId="fd060cce1e06eb28" providerId="LiveId" clId="{1C3F9EE2-0C94-4146-A863-835E37C665C4}" dt="2023-08-14T23:04:00.685" v="1035" actId="478"/>
          <ac:spMkLst>
            <pc:docMk/>
            <pc:sldMk cId="362307587" sldId="336"/>
            <ac:spMk id="7" creationId="{DD7A5AFC-38E2-9FC9-10F9-1BF60A20C1BF}"/>
          </ac:spMkLst>
        </pc:spChg>
        <pc:picChg chg="del">
          <ac:chgData name="Plinio Andrade Passos" userId="fd060cce1e06eb28" providerId="LiveId" clId="{1C3F9EE2-0C94-4146-A863-835E37C665C4}" dt="2023-08-14T23:04:00.685" v="1035" actId="478"/>
          <ac:picMkLst>
            <pc:docMk/>
            <pc:sldMk cId="362307587" sldId="336"/>
            <ac:picMk id="2" creationId="{6A142131-4954-181F-58D8-D98E8E8B25C8}"/>
          </ac:picMkLst>
        </pc:picChg>
        <pc:picChg chg="add del mod">
          <ac:chgData name="Plinio Andrade Passos" userId="fd060cce1e06eb28" providerId="LiveId" clId="{1C3F9EE2-0C94-4146-A863-835E37C665C4}" dt="2023-08-14T23:04:00.685" v="1035" actId="478"/>
          <ac:picMkLst>
            <pc:docMk/>
            <pc:sldMk cId="362307587" sldId="336"/>
            <ac:picMk id="8" creationId="{749DE895-3C10-7370-873C-A19216A28D45}"/>
          </ac:picMkLst>
        </pc:picChg>
        <pc:picChg chg="add mod ord">
          <ac:chgData name="Plinio Andrade Passos" userId="fd060cce1e06eb28" providerId="LiveId" clId="{1C3F9EE2-0C94-4146-A863-835E37C665C4}" dt="2023-08-22T19:42:53.290" v="2958" actId="1076"/>
          <ac:picMkLst>
            <pc:docMk/>
            <pc:sldMk cId="362307587" sldId="336"/>
            <ac:picMk id="10" creationId="{1F9A0281-0A5A-4FEB-DE87-4111504202E4}"/>
          </ac:picMkLst>
        </pc:picChg>
        <pc:inkChg chg="add">
          <ac:chgData name="Plinio Andrade Passos" userId="fd060cce1e06eb28" providerId="LiveId" clId="{1C3F9EE2-0C94-4146-A863-835E37C665C4}" dt="2023-08-22T19:43:19.026" v="2963" actId="9405"/>
          <ac:inkMkLst>
            <pc:docMk/>
            <pc:sldMk cId="362307587" sldId="336"/>
            <ac:inkMk id="5" creationId="{1C20F083-17FE-C2DA-538C-BE75A1B438DC}"/>
          </ac:inkMkLst>
        </pc:inkChg>
        <pc:inkChg chg="add">
          <ac:chgData name="Plinio Andrade Passos" userId="fd060cce1e06eb28" providerId="LiveId" clId="{1C3F9EE2-0C94-4146-A863-835E37C665C4}" dt="2023-08-22T19:43:24.004" v="2964" actId="9405"/>
          <ac:inkMkLst>
            <pc:docMk/>
            <pc:sldMk cId="362307587" sldId="336"/>
            <ac:inkMk id="6" creationId="{85380E82-9246-157C-5A6A-55829A9C157A}"/>
          </ac:inkMkLst>
        </pc:inkChg>
        <pc:inkChg chg="add del">
          <ac:chgData name="Plinio Andrade Passos" userId="fd060cce1e06eb28" providerId="LiveId" clId="{1C3F9EE2-0C94-4146-A863-835E37C665C4}" dt="2023-08-22T19:43:44.487" v="2966" actId="9405"/>
          <ac:inkMkLst>
            <pc:docMk/>
            <pc:sldMk cId="362307587" sldId="336"/>
            <ac:inkMk id="7" creationId="{D7277502-61F8-21CD-C73D-52CBE122E366}"/>
          </ac:inkMkLst>
        </pc:inkChg>
        <pc:inkChg chg="add">
          <ac:chgData name="Plinio Andrade Passos" userId="fd060cce1e06eb28" providerId="LiveId" clId="{1C3F9EE2-0C94-4146-A863-835E37C665C4}" dt="2023-08-22T19:43:51.625" v="2967" actId="9405"/>
          <ac:inkMkLst>
            <pc:docMk/>
            <pc:sldMk cId="362307587" sldId="336"/>
            <ac:inkMk id="8" creationId="{459A9B89-0C21-B549-BC53-1F1E49262D1C}"/>
          </ac:inkMkLst>
        </pc:inkChg>
        <pc:inkChg chg="add">
          <ac:chgData name="Plinio Andrade Passos" userId="fd060cce1e06eb28" providerId="LiveId" clId="{1C3F9EE2-0C94-4146-A863-835E37C665C4}" dt="2023-08-22T19:43:54.197" v="2968" actId="9405"/>
          <ac:inkMkLst>
            <pc:docMk/>
            <pc:sldMk cId="362307587" sldId="336"/>
            <ac:inkMk id="9" creationId="{696862F2-1F45-0295-4A2F-523290FFBBF9}"/>
          </ac:inkMkLst>
        </pc:inkChg>
        <pc:inkChg chg="add">
          <ac:chgData name="Plinio Andrade Passos" userId="fd060cce1e06eb28" providerId="LiveId" clId="{1C3F9EE2-0C94-4146-A863-835E37C665C4}" dt="2023-08-22T19:43:59.275" v="2969" actId="9405"/>
          <ac:inkMkLst>
            <pc:docMk/>
            <pc:sldMk cId="362307587" sldId="336"/>
            <ac:inkMk id="11" creationId="{D222CC9D-48CB-89F0-D9E8-9BD5DD9C35DA}"/>
          </ac:inkMkLst>
        </pc:inkChg>
        <pc:inkChg chg="add">
          <ac:chgData name="Plinio Andrade Passos" userId="fd060cce1e06eb28" providerId="LiveId" clId="{1C3F9EE2-0C94-4146-A863-835E37C665C4}" dt="2023-08-22T19:44:01.791" v="2970" actId="9405"/>
          <ac:inkMkLst>
            <pc:docMk/>
            <pc:sldMk cId="362307587" sldId="336"/>
            <ac:inkMk id="12" creationId="{9B6EE1A6-CF16-52FD-7B54-0AD9BA5210D2}"/>
          </ac:inkMkLst>
        </pc:inkChg>
        <pc:inkChg chg="add">
          <ac:chgData name="Plinio Andrade Passos" userId="fd060cce1e06eb28" providerId="LiveId" clId="{1C3F9EE2-0C94-4146-A863-835E37C665C4}" dt="2023-08-22T19:44:40.814" v="2971" actId="9405"/>
          <ac:inkMkLst>
            <pc:docMk/>
            <pc:sldMk cId="362307587" sldId="336"/>
            <ac:inkMk id="13" creationId="{F0C3D78E-FAF8-2D31-1BCC-5EE17F50BC50}"/>
          </ac:inkMkLst>
        </pc:inkChg>
        <pc:inkChg chg="add del">
          <ac:chgData name="Plinio Andrade Passos" userId="fd060cce1e06eb28" providerId="LiveId" clId="{1C3F9EE2-0C94-4146-A863-835E37C665C4}" dt="2023-08-22T19:47:34.617" v="2973" actId="9405"/>
          <ac:inkMkLst>
            <pc:docMk/>
            <pc:sldMk cId="362307587" sldId="336"/>
            <ac:inkMk id="14" creationId="{33EB0DBA-6F3F-55EC-5CC7-1CFD335658DF}"/>
          </ac:inkMkLst>
        </pc:inkChg>
        <pc:inkChg chg="add">
          <ac:chgData name="Plinio Andrade Passos" userId="fd060cce1e06eb28" providerId="LiveId" clId="{1C3F9EE2-0C94-4146-A863-835E37C665C4}" dt="2023-08-22T19:47:46.004" v="2974" actId="9405"/>
          <ac:inkMkLst>
            <pc:docMk/>
            <pc:sldMk cId="362307587" sldId="336"/>
            <ac:inkMk id="15" creationId="{6D7E85A8-2E6A-9534-7831-D927588D6FC3}"/>
          </ac:inkMkLst>
        </pc:inkChg>
        <pc:inkChg chg="add">
          <ac:chgData name="Plinio Andrade Passos" userId="fd060cce1e06eb28" providerId="LiveId" clId="{1C3F9EE2-0C94-4146-A863-835E37C665C4}" dt="2023-08-22T19:49:02.608" v="2975" actId="9405"/>
          <ac:inkMkLst>
            <pc:docMk/>
            <pc:sldMk cId="362307587" sldId="336"/>
            <ac:inkMk id="16" creationId="{E49E377C-3A71-1E54-C380-C21B0285396C}"/>
          </ac:inkMkLst>
        </pc:inkChg>
        <pc:inkChg chg="add">
          <ac:chgData name="Plinio Andrade Passos" userId="fd060cce1e06eb28" providerId="LiveId" clId="{1C3F9EE2-0C94-4146-A863-835E37C665C4}" dt="2023-08-22T19:49:25.700" v="2976" actId="9405"/>
          <ac:inkMkLst>
            <pc:docMk/>
            <pc:sldMk cId="362307587" sldId="336"/>
            <ac:inkMk id="17" creationId="{6037A7C3-8EEE-C675-5467-F8D2AC463C35}"/>
          </ac:inkMkLst>
        </pc:inkChg>
        <pc:inkChg chg="add">
          <ac:chgData name="Plinio Andrade Passos" userId="fd060cce1e06eb28" providerId="LiveId" clId="{1C3F9EE2-0C94-4146-A863-835E37C665C4}" dt="2023-08-22T19:49:37.479" v="2977" actId="9405"/>
          <ac:inkMkLst>
            <pc:docMk/>
            <pc:sldMk cId="362307587" sldId="336"/>
            <ac:inkMk id="18" creationId="{9DDD76E1-058E-B93E-FC08-E1733B918BC9}"/>
          </ac:inkMkLst>
        </pc:inkChg>
        <pc:inkChg chg="add">
          <ac:chgData name="Plinio Andrade Passos" userId="fd060cce1e06eb28" providerId="LiveId" clId="{1C3F9EE2-0C94-4146-A863-835E37C665C4}" dt="2023-08-22T19:49:37.896" v="2978" actId="9405"/>
          <ac:inkMkLst>
            <pc:docMk/>
            <pc:sldMk cId="362307587" sldId="336"/>
            <ac:inkMk id="19" creationId="{BC9DE963-4E80-B84F-C600-C56FF35EEA1B}"/>
          </ac:inkMkLst>
        </pc:inkChg>
        <pc:inkChg chg="add">
          <ac:chgData name="Plinio Andrade Passos" userId="fd060cce1e06eb28" providerId="LiveId" clId="{1C3F9EE2-0C94-4146-A863-835E37C665C4}" dt="2023-08-22T19:49:42.276" v="2979" actId="9405"/>
          <ac:inkMkLst>
            <pc:docMk/>
            <pc:sldMk cId="362307587" sldId="336"/>
            <ac:inkMk id="20" creationId="{042E0880-9D53-C3BB-A09D-EB7A7768C13D}"/>
          </ac:inkMkLst>
        </pc:inkChg>
        <pc:inkChg chg="add">
          <ac:chgData name="Plinio Andrade Passos" userId="fd060cce1e06eb28" providerId="LiveId" clId="{1C3F9EE2-0C94-4146-A863-835E37C665C4}" dt="2023-08-22T19:49:43.228" v="2980" actId="9405"/>
          <ac:inkMkLst>
            <pc:docMk/>
            <pc:sldMk cId="362307587" sldId="336"/>
            <ac:inkMk id="21" creationId="{B8DC56E8-407C-7061-4FB7-94C44A486C21}"/>
          </ac:inkMkLst>
        </pc:inkChg>
      </pc:sldChg>
      <pc:sldChg chg="addSp delSp modSp add mod ord">
        <pc:chgData name="Plinio Andrade Passos" userId="fd060cce1e06eb28" providerId="LiveId" clId="{1C3F9EE2-0C94-4146-A863-835E37C665C4}" dt="2023-08-22T19:54:42.979" v="3009" actId="9405"/>
        <pc:sldMkLst>
          <pc:docMk/>
          <pc:sldMk cId="3453904300" sldId="337"/>
        </pc:sldMkLst>
        <pc:spChg chg="del mod">
          <ac:chgData name="Plinio Andrade Passos" userId="fd060cce1e06eb28" providerId="LiveId" clId="{1C3F9EE2-0C94-4146-A863-835E37C665C4}" dt="2023-08-22T19:02:03.500" v="2486"/>
          <ac:spMkLst>
            <pc:docMk/>
            <pc:sldMk cId="3453904300" sldId="337"/>
            <ac:spMk id="4" creationId="{7F921A25-1B38-4711-9C49-74D3CA76F5F4}"/>
          </ac:spMkLst>
        </pc:spChg>
        <pc:spChg chg="mod">
          <ac:chgData name="Plinio Andrade Passos" userId="fd060cce1e06eb28" providerId="LiveId" clId="{1C3F9EE2-0C94-4146-A863-835E37C665C4}" dt="2023-08-22T19:50:36.377" v="2988" actId="207"/>
          <ac:spMkLst>
            <pc:docMk/>
            <pc:sldMk cId="3453904300" sldId="337"/>
            <ac:spMk id="6" creationId="{ED5F5A38-0C07-7E3F-4A2E-368A6B85C997}"/>
          </ac:spMkLst>
        </pc:spChg>
        <pc:spChg chg="add del mod">
          <ac:chgData name="Plinio Andrade Passos" userId="fd060cce1e06eb28" providerId="LiveId" clId="{1C3F9EE2-0C94-4146-A863-835E37C665C4}" dt="2023-08-15T01:26:08.566" v="2091" actId="478"/>
          <ac:spMkLst>
            <pc:docMk/>
            <pc:sldMk cId="3453904300" sldId="337"/>
            <ac:spMk id="7" creationId="{DD7A5AFC-38E2-9FC9-10F9-1BF60A20C1BF}"/>
          </ac:spMkLst>
        </pc:spChg>
        <pc:picChg chg="add del mod">
          <ac:chgData name="Plinio Andrade Passos" userId="fd060cce1e06eb28" providerId="LiveId" clId="{1C3F9EE2-0C94-4146-A863-835E37C665C4}" dt="2023-08-15T01:26:10.113" v="2092" actId="478"/>
          <ac:picMkLst>
            <pc:docMk/>
            <pc:sldMk cId="3453904300" sldId="337"/>
            <ac:picMk id="2" creationId="{6A142131-4954-181F-58D8-D98E8E8B25C8}"/>
          </ac:picMkLst>
        </pc:picChg>
        <pc:picChg chg="add mod">
          <ac:chgData name="Plinio Andrade Passos" userId="fd060cce1e06eb28" providerId="LiveId" clId="{1C3F9EE2-0C94-4146-A863-835E37C665C4}" dt="2023-08-15T01:26:12.330" v="2093" actId="1076"/>
          <ac:picMkLst>
            <pc:docMk/>
            <pc:sldMk cId="3453904300" sldId="337"/>
            <ac:picMk id="8" creationId="{C2A6D8EE-FE95-23B1-8B06-8FA651E66ED5}"/>
          </ac:picMkLst>
        </pc:picChg>
        <pc:inkChg chg="add del">
          <ac:chgData name="Plinio Andrade Passos" userId="fd060cce1e06eb28" providerId="LiveId" clId="{1C3F9EE2-0C94-4146-A863-835E37C665C4}" dt="2023-08-22T19:50:12.546" v="2984" actId="9405"/>
          <ac:inkMkLst>
            <pc:docMk/>
            <pc:sldMk cId="3453904300" sldId="337"/>
            <ac:inkMk id="2" creationId="{8B7C8DB0-DF13-7E1C-9F0E-B02E1691F5CF}"/>
          </ac:inkMkLst>
        </pc:inkChg>
        <pc:inkChg chg="add del">
          <ac:chgData name="Plinio Andrade Passos" userId="fd060cce1e06eb28" providerId="LiveId" clId="{1C3F9EE2-0C94-4146-A863-835E37C665C4}" dt="2023-08-22T19:50:20.106" v="2986" actId="9405"/>
          <ac:inkMkLst>
            <pc:docMk/>
            <pc:sldMk cId="3453904300" sldId="337"/>
            <ac:inkMk id="3" creationId="{E33D9E6C-0839-A61C-E8D1-9FE953287F70}"/>
          </ac:inkMkLst>
        </pc:inkChg>
        <pc:inkChg chg="add">
          <ac:chgData name="Plinio Andrade Passos" userId="fd060cce1e06eb28" providerId="LiveId" clId="{1C3F9EE2-0C94-4146-A863-835E37C665C4}" dt="2023-08-22T19:51:36.406" v="2989" actId="9405"/>
          <ac:inkMkLst>
            <pc:docMk/>
            <pc:sldMk cId="3453904300" sldId="337"/>
            <ac:inkMk id="7" creationId="{E5AECF1D-A611-4046-C7AB-4F0B15088B39}"/>
          </ac:inkMkLst>
        </pc:inkChg>
        <pc:inkChg chg="add">
          <ac:chgData name="Plinio Andrade Passos" userId="fd060cce1e06eb28" providerId="LiveId" clId="{1C3F9EE2-0C94-4146-A863-835E37C665C4}" dt="2023-08-22T19:51:45.525" v="2990" actId="9405"/>
          <ac:inkMkLst>
            <pc:docMk/>
            <pc:sldMk cId="3453904300" sldId="337"/>
            <ac:inkMk id="9" creationId="{098D128F-A368-1E6D-11C7-3D860C87100A}"/>
          </ac:inkMkLst>
        </pc:inkChg>
        <pc:inkChg chg="add del">
          <ac:chgData name="Plinio Andrade Passos" userId="fd060cce1e06eb28" providerId="LiveId" clId="{1C3F9EE2-0C94-4146-A863-835E37C665C4}" dt="2023-08-22T19:52:45.922" v="2992" actId="9405"/>
          <ac:inkMkLst>
            <pc:docMk/>
            <pc:sldMk cId="3453904300" sldId="337"/>
            <ac:inkMk id="10" creationId="{AA46CCCA-1334-DC30-1C1A-694C3FFD942F}"/>
          </ac:inkMkLst>
        </pc:inkChg>
        <pc:inkChg chg="add">
          <ac:chgData name="Plinio Andrade Passos" userId="fd060cce1e06eb28" providerId="LiveId" clId="{1C3F9EE2-0C94-4146-A863-835E37C665C4}" dt="2023-08-22T19:52:55.835" v="2993" actId="9405"/>
          <ac:inkMkLst>
            <pc:docMk/>
            <pc:sldMk cId="3453904300" sldId="337"/>
            <ac:inkMk id="11" creationId="{DFC731BC-FF8A-7D94-7853-71B811363BD1}"/>
          </ac:inkMkLst>
        </pc:inkChg>
        <pc:inkChg chg="add del">
          <ac:chgData name="Plinio Andrade Passos" userId="fd060cce1e06eb28" providerId="LiveId" clId="{1C3F9EE2-0C94-4146-A863-835E37C665C4}" dt="2023-08-22T19:53:07.799" v="2995" actId="9405"/>
          <ac:inkMkLst>
            <pc:docMk/>
            <pc:sldMk cId="3453904300" sldId="337"/>
            <ac:inkMk id="12" creationId="{6A868FEE-7DF0-DCC2-9DB3-0FFB5A7FD4C5}"/>
          </ac:inkMkLst>
        </pc:inkChg>
        <pc:inkChg chg="add del">
          <ac:chgData name="Plinio Andrade Passos" userId="fd060cce1e06eb28" providerId="LiveId" clId="{1C3F9EE2-0C94-4146-A863-835E37C665C4}" dt="2023-08-22T19:54:12.044" v="3004" actId="9405"/>
          <ac:inkMkLst>
            <pc:docMk/>
            <pc:sldMk cId="3453904300" sldId="337"/>
            <ac:inkMk id="13" creationId="{DA38FA21-246F-2607-3A1D-5B3CC09D3F1B}"/>
          </ac:inkMkLst>
        </pc:inkChg>
        <pc:inkChg chg="add del">
          <ac:chgData name="Plinio Andrade Passos" userId="fd060cce1e06eb28" providerId="LiveId" clId="{1C3F9EE2-0C94-4146-A863-835E37C665C4}" dt="2023-08-22T19:54:10.495" v="3002" actId="9405"/>
          <ac:inkMkLst>
            <pc:docMk/>
            <pc:sldMk cId="3453904300" sldId="337"/>
            <ac:inkMk id="14" creationId="{DCAFEDEE-6C26-4B6F-4E7C-7F6540F44424}"/>
          </ac:inkMkLst>
        </pc:inkChg>
        <pc:inkChg chg="add del">
          <ac:chgData name="Plinio Andrade Passos" userId="fd060cce1e06eb28" providerId="LiveId" clId="{1C3F9EE2-0C94-4146-A863-835E37C665C4}" dt="2023-08-22T19:54:10.268" v="3001" actId="9405"/>
          <ac:inkMkLst>
            <pc:docMk/>
            <pc:sldMk cId="3453904300" sldId="337"/>
            <ac:inkMk id="15" creationId="{F1C22AA6-8948-DFF1-E359-CAEB74A94C6A}"/>
          </ac:inkMkLst>
        </pc:inkChg>
        <pc:inkChg chg="add del">
          <ac:chgData name="Plinio Andrade Passos" userId="fd060cce1e06eb28" providerId="LiveId" clId="{1C3F9EE2-0C94-4146-A863-835E37C665C4}" dt="2023-08-22T19:54:09.939" v="3000" actId="9405"/>
          <ac:inkMkLst>
            <pc:docMk/>
            <pc:sldMk cId="3453904300" sldId="337"/>
            <ac:inkMk id="16" creationId="{A2C6F067-A741-4F53-EB86-F0DAAC91C4A2}"/>
          </ac:inkMkLst>
        </pc:inkChg>
        <pc:inkChg chg="add">
          <ac:chgData name="Plinio Andrade Passos" userId="fd060cce1e06eb28" providerId="LiveId" clId="{1C3F9EE2-0C94-4146-A863-835E37C665C4}" dt="2023-08-22T19:54:20.485" v="3005" actId="9405"/>
          <ac:inkMkLst>
            <pc:docMk/>
            <pc:sldMk cId="3453904300" sldId="337"/>
            <ac:inkMk id="17" creationId="{76B817F4-EFA5-813C-266B-8D7F0D77E326}"/>
          </ac:inkMkLst>
        </pc:inkChg>
        <pc:inkChg chg="add">
          <ac:chgData name="Plinio Andrade Passos" userId="fd060cce1e06eb28" providerId="LiveId" clId="{1C3F9EE2-0C94-4146-A863-835E37C665C4}" dt="2023-08-22T19:54:28.633" v="3006" actId="9405"/>
          <ac:inkMkLst>
            <pc:docMk/>
            <pc:sldMk cId="3453904300" sldId="337"/>
            <ac:inkMk id="18" creationId="{A13FECF4-BDD6-9D04-B138-DDA8DB837F79}"/>
          </ac:inkMkLst>
        </pc:inkChg>
        <pc:inkChg chg="add del">
          <ac:chgData name="Plinio Andrade Passos" userId="fd060cce1e06eb28" providerId="LiveId" clId="{1C3F9EE2-0C94-4146-A863-835E37C665C4}" dt="2023-08-22T19:54:32.178" v="3008" actId="9405"/>
          <ac:inkMkLst>
            <pc:docMk/>
            <pc:sldMk cId="3453904300" sldId="337"/>
            <ac:inkMk id="19" creationId="{ED215C27-E7DA-8D5F-6E93-A140018801EA}"/>
          </ac:inkMkLst>
        </pc:inkChg>
        <pc:inkChg chg="add">
          <ac:chgData name="Plinio Andrade Passos" userId="fd060cce1e06eb28" providerId="LiveId" clId="{1C3F9EE2-0C94-4146-A863-835E37C665C4}" dt="2023-08-22T19:54:42.979" v="3009" actId="9405"/>
          <ac:inkMkLst>
            <pc:docMk/>
            <pc:sldMk cId="3453904300" sldId="337"/>
            <ac:inkMk id="20" creationId="{5F85B57E-D46B-317D-DB67-6CEB7DE82C95}"/>
          </ac:inkMkLst>
        </pc:inkChg>
      </pc:sldChg>
      <pc:sldChg chg="delSp modSp add mod">
        <pc:chgData name="Plinio Andrade Passos" userId="fd060cce1e06eb28" providerId="LiveId" clId="{1C3F9EE2-0C94-4146-A863-835E37C665C4}" dt="2023-08-22T19:56:05.162" v="3011" actId="403"/>
        <pc:sldMkLst>
          <pc:docMk/>
          <pc:sldMk cId="1390777020" sldId="338"/>
        </pc:sldMkLst>
        <pc:spChg chg="del mod">
          <ac:chgData name="Plinio Andrade Passos" userId="fd060cce1e06eb28" providerId="LiveId" clId="{1C3F9EE2-0C94-4146-A863-835E37C665C4}" dt="2023-08-22T19:02:05.621" v="2489"/>
          <ac:spMkLst>
            <pc:docMk/>
            <pc:sldMk cId="1390777020" sldId="338"/>
            <ac:spMk id="4" creationId="{7F921A25-1B38-4711-9C49-74D3CA76F5F4}"/>
          </ac:spMkLst>
        </pc:spChg>
        <pc:spChg chg="mod">
          <ac:chgData name="Plinio Andrade Passos" userId="fd060cce1e06eb28" providerId="LiveId" clId="{1C3F9EE2-0C94-4146-A863-835E37C665C4}" dt="2023-08-15T01:25:59.849" v="2087" actId="115"/>
          <ac:spMkLst>
            <pc:docMk/>
            <pc:sldMk cId="1390777020" sldId="338"/>
            <ac:spMk id="5" creationId="{986C18FB-F3B3-FC02-26E9-3CC4DEB976A7}"/>
          </ac:spMkLst>
        </pc:spChg>
        <pc:spChg chg="mod">
          <ac:chgData name="Plinio Andrade Passos" userId="fd060cce1e06eb28" providerId="LiveId" clId="{1C3F9EE2-0C94-4146-A863-835E37C665C4}" dt="2023-08-22T19:56:05.162" v="3011" actId="403"/>
          <ac:spMkLst>
            <pc:docMk/>
            <pc:sldMk cId="1390777020" sldId="338"/>
            <ac:spMk id="6" creationId="{ED5F5A38-0C07-7E3F-4A2E-368A6B85C997}"/>
          </ac:spMkLst>
        </pc:spChg>
        <pc:spChg chg="del mod">
          <ac:chgData name="Plinio Andrade Passos" userId="fd060cce1e06eb28" providerId="LiveId" clId="{1C3F9EE2-0C94-4146-A863-835E37C665C4}" dt="2023-08-15T01:26:04.028" v="2090" actId="478"/>
          <ac:spMkLst>
            <pc:docMk/>
            <pc:sldMk cId="1390777020" sldId="338"/>
            <ac:spMk id="7" creationId="{DD7A5AFC-38E2-9FC9-10F9-1BF60A20C1BF}"/>
          </ac:spMkLst>
        </pc:spChg>
        <pc:picChg chg="del mod">
          <ac:chgData name="Plinio Andrade Passos" userId="fd060cce1e06eb28" providerId="LiveId" clId="{1C3F9EE2-0C94-4146-A863-835E37C665C4}" dt="2023-08-15T01:26:01.870" v="2089" actId="478"/>
          <ac:picMkLst>
            <pc:docMk/>
            <pc:sldMk cId="1390777020" sldId="338"/>
            <ac:picMk id="2" creationId="{6A142131-4954-181F-58D8-D98E8E8B25C8}"/>
          </ac:picMkLst>
        </pc:picChg>
        <pc:picChg chg="del">
          <ac:chgData name="Plinio Andrade Passos" userId="fd060cce1e06eb28" providerId="LiveId" clId="{1C3F9EE2-0C94-4146-A863-835E37C665C4}" dt="2023-08-14T23:53:57.157" v="1143" actId="478"/>
          <ac:picMkLst>
            <pc:docMk/>
            <pc:sldMk cId="1390777020" sldId="338"/>
            <ac:picMk id="8" creationId="{C2A6D8EE-FE95-23B1-8B06-8FA651E66ED5}"/>
          </ac:picMkLst>
        </pc:picChg>
      </pc:sldChg>
      <pc:sldChg chg="addSp delSp modSp add mod delAnim modAnim">
        <pc:chgData name="Plinio Andrade Passos" userId="fd060cce1e06eb28" providerId="LiveId" clId="{1C3F9EE2-0C94-4146-A863-835E37C665C4}" dt="2023-08-22T20:08:18.232" v="3049" actId="1076"/>
        <pc:sldMkLst>
          <pc:docMk/>
          <pc:sldMk cId="1537386771" sldId="339"/>
        </pc:sldMkLst>
        <pc:spChg chg="add del mod">
          <ac:chgData name="Plinio Andrade Passos" userId="fd060cce1e06eb28" providerId="LiveId" clId="{1C3F9EE2-0C94-4146-A863-835E37C665C4}" dt="2023-08-15T00:01:14.689" v="1288" actId="22"/>
          <ac:spMkLst>
            <pc:docMk/>
            <pc:sldMk cId="1537386771" sldId="339"/>
            <ac:spMk id="3" creationId="{4260AD9E-59AF-39C6-BE34-7A2E5413FE5C}"/>
          </ac:spMkLst>
        </pc:spChg>
        <pc:spChg chg="del mod">
          <ac:chgData name="Plinio Andrade Passos" userId="fd060cce1e06eb28" providerId="LiveId" clId="{1C3F9EE2-0C94-4146-A863-835E37C665C4}" dt="2023-08-22T19:02:11.835" v="2498"/>
          <ac:spMkLst>
            <pc:docMk/>
            <pc:sldMk cId="1537386771" sldId="339"/>
            <ac:spMk id="4" creationId="{7F921A25-1B38-4711-9C49-74D3CA76F5F4}"/>
          </ac:spMkLst>
        </pc:spChg>
        <pc:spChg chg="mod">
          <ac:chgData name="Plinio Andrade Passos" userId="fd060cce1e06eb28" providerId="LiveId" clId="{1C3F9EE2-0C94-4146-A863-835E37C665C4}" dt="2023-08-22T20:01:33.669" v="3020" actId="115"/>
          <ac:spMkLst>
            <pc:docMk/>
            <pc:sldMk cId="1537386771" sldId="339"/>
            <ac:spMk id="6" creationId="{ED5F5A38-0C07-7E3F-4A2E-368A6B85C997}"/>
          </ac:spMkLst>
        </pc:spChg>
        <pc:spChg chg="add del">
          <ac:chgData name="Plinio Andrade Passos" userId="fd060cce1e06eb28" providerId="LiveId" clId="{1C3F9EE2-0C94-4146-A863-835E37C665C4}" dt="2023-08-15T00:25:42.681" v="1330" actId="22"/>
          <ac:spMkLst>
            <pc:docMk/>
            <pc:sldMk cId="1537386771" sldId="339"/>
            <ac:spMk id="12" creationId="{4CEDEE96-DB67-DDBB-1BF5-51741D81C766}"/>
          </ac:spMkLst>
        </pc:spChg>
        <pc:spChg chg="add del mod">
          <ac:chgData name="Plinio Andrade Passos" userId="fd060cce1e06eb28" providerId="LiveId" clId="{1C3F9EE2-0C94-4146-A863-835E37C665C4}" dt="2023-08-15T01:25:40.911" v="2083"/>
          <ac:spMkLst>
            <pc:docMk/>
            <pc:sldMk cId="1537386771" sldId="339"/>
            <ac:spMk id="14" creationId="{BB03D695-81B9-9090-85D3-96D545F40B83}"/>
          </ac:spMkLst>
        </pc:spChg>
        <pc:picChg chg="add del mod">
          <ac:chgData name="Plinio Andrade Passos" userId="fd060cce1e06eb28" providerId="LiveId" clId="{1C3F9EE2-0C94-4146-A863-835E37C665C4}" dt="2023-08-15T00:10:20.804" v="1316" actId="478"/>
          <ac:picMkLst>
            <pc:docMk/>
            <pc:sldMk cId="1537386771" sldId="339"/>
            <ac:picMk id="8" creationId="{F3DA881E-FB88-74EB-F0DE-11B403F18D2E}"/>
          </ac:picMkLst>
        </pc:picChg>
        <pc:picChg chg="add del mod">
          <ac:chgData name="Plinio Andrade Passos" userId="fd060cce1e06eb28" providerId="LiveId" clId="{1C3F9EE2-0C94-4146-A863-835E37C665C4}" dt="2023-08-15T00:24:43.880" v="1324" actId="478"/>
          <ac:picMkLst>
            <pc:docMk/>
            <pc:sldMk cId="1537386771" sldId="339"/>
            <ac:picMk id="9" creationId="{143F00DF-9256-2B09-05C8-6D95B35EEAAF}"/>
          </ac:picMkLst>
        </pc:picChg>
        <pc:picChg chg="add mod">
          <ac:chgData name="Plinio Andrade Passos" userId="fd060cce1e06eb28" providerId="LiveId" clId="{1C3F9EE2-0C94-4146-A863-835E37C665C4}" dt="2023-08-15T00:24:38.721" v="1322"/>
          <ac:picMkLst>
            <pc:docMk/>
            <pc:sldMk cId="1537386771" sldId="339"/>
            <ac:picMk id="10" creationId="{6FC46E42-B968-2D11-9B42-229C4A6D2CC9}"/>
          </ac:picMkLst>
        </pc:picChg>
        <pc:picChg chg="add del mod">
          <ac:chgData name="Plinio Andrade Passos" userId="fd060cce1e06eb28" providerId="LiveId" clId="{1C3F9EE2-0C94-4146-A863-835E37C665C4}" dt="2023-08-15T01:25:40.911" v="2083"/>
          <ac:picMkLst>
            <pc:docMk/>
            <pc:sldMk cId="1537386771" sldId="339"/>
            <ac:picMk id="13" creationId="{60F84C69-A650-E634-18A4-79B02E69EDE4}"/>
          </ac:picMkLst>
        </pc:picChg>
        <pc:picChg chg="add del">
          <ac:chgData name="Plinio Andrade Passos" userId="fd060cce1e06eb28" providerId="LiveId" clId="{1C3F9EE2-0C94-4146-A863-835E37C665C4}" dt="2023-08-22T20:06:35.304" v="3033"/>
          <ac:picMkLst>
            <pc:docMk/>
            <pc:sldMk cId="1537386771" sldId="339"/>
            <ac:picMk id="1026" creationId="{EB50905A-F8D9-BC78-3BF4-9EDE4966EAB4}"/>
          </ac:picMkLst>
        </pc:picChg>
        <pc:picChg chg="add del mod">
          <ac:chgData name="Plinio Andrade Passos" userId="fd060cce1e06eb28" providerId="LiveId" clId="{1C3F9EE2-0C94-4146-A863-835E37C665C4}" dt="2023-08-22T20:06:47.391" v="3038" actId="478"/>
          <ac:picMkLst>
            <pc:docMk/>
            <pc:sldMk cId="1537386771" sldId="339"/>
            <ac:picMk id="1028" creationId="{02960C1F-AF5B-5DEC-AD66-15015216390D}"/>
          </ac:picMkLst>
        </pc:picChg>
        <pc:picChg chg="add mod">
          <ac:chgData name="Plinio Andrade Passos" userId="fd060cce1e06eb28" providerId="LiveId" clId="{1C3F9EE2-0C94-4146-A863-835E37C665C4}" dt="2023-08-22T20:08:18.232" v="3049" actId="1076"/>
          <ac:picMkLst>
            <pc:docMk/>
            <pc:sldMk cId="1537386771" sldId="339"/>
            <ac:picMk id="1030" creationId="{6F24C837-25CE-5648-DD13-C2BCEBC04E5C}"/>
          </ac:picMkLst>
        </pc:picChg>
        <pc:picChg chg="add del mod">
          <ac:chgData name="Plinio Andrade Passos" userId="fd060cce1e06eb28" providerId="LiveId" clId="{1C3F9EE2-0C94-4146-A863-835E37C665C4}" dt="2023-08-22T20:03:47.124" v="3024" actId="478"/>
          <ac:picMkLst>
            <pc:docMk/>
            <pc:sldMk cId="1537386771" sldId="339"/>
            <ac:picMk id="2050" creationId="{68F1B4D1-B72F-81F5-17AB-78E7BD2F095F}"/>
          </ac:picMkLst>
        </pc:picChg>
        <pc:picChg chg="add del mod">
          <ac:chgData name="Plinio Andrade Passos" userId="fd060cce1e06eb28" providerId="LiveId" clId="{1C3F9EE2-0C94-4146-A863-835E37C665C4}" dt="2023-08-22T20:07:22.266" v="3040" actId="14100"/>
          <ac:picMkLst>
            <pc:docMk/>
            <pc:sldMk cId="1537386771" sldId="339"/>
            <ac:picMk id="8194" creationId="{BA99225D-DD2E-5CF1-DECD-96607FB5AE9B}"/>
          </ac:picMkLst>
        </pc:picChg>
      </pc:sldChg>
      <pc:sldChg chg="addSp delSp modSp add mod ord">
        <pc:chgData name="Plinio Andrade Passos" userId="fd060cce1e06eb28" providerId="LiveId" clId="{1C3F9EE2-0C94-4146-A863-835E37C665C4}" dt="2023-08-22T20:12:26.130" v="3052" actId="115"/>
        <pc:sldMkLst>
          <pc:docMk/>
          <pc:sldMk cId="289849367" sldId="340"/>
        </pc:sldMkLst>
        <pc:spChg chg="add del">
          <ac:chgData name="Plinio Andrade Passos" userId="fd060cce1e06eb28" providerId="LiveId" clId="{1C3F9EE2-0C94-4146-A863-835E37C665C4}" dt="2023-08-15T00:31:05.064" v="1364"/>
          <ac:spMkLst>
            <pc:docMk/>
            <pc:sldMk cId="289849367" sldId="340"/>
            <ac:spMk id="2" creationId="{AFDC1A73-8671-7176-17B4-33A51868D38F}"/>
          </ac:spMkLst>
        </pc:spChg>
        <pc:spChg chg="add del">
          <ac:chgData name="Plinio Andrade Passos" userId="fd060cce1e06eb28" providerId="LiveId" clId="{1C3F9EE2-0C94-4146-A863-835E37C665C4}" dt="2023-08-15T00:31:06.526" v="1366"/>
          <ac:spMkLst>
            <pc:docMk/>
            <pc:sldMk cId="289849367" sldId="340"/>
            <ac:spMk id="3" creationId="{6CFD9772-D311-937D-FF71-F9026AC69AD7}"/>
          </ac:spMkLst>
        </pc:spChg>
        <pc:spChg chg="del mod">
          <ac:chgData name="Plinio Andrade Passos" userId="fd060cce1e06eb28" providerId="LiveId" clId="{1C3F9EE2-0C94-4146-A863-835E37C665C4}" dt="2023-08-22T19:02:15.726" v="2501"/>
          <ac:spMkLst>
            <pc:docMk/>
            <pc:sldMk cId="289849367" sldId="340"/>
            <ac:spMk id="4" creationId="{7F921A25-1B38-4711-9C49-74D3CA76F5F4}"/>
          </ac:spMkLst>
        </pc:spChg>
        <pc:spChg chg="mod">
          <ac:chgData name="Plinio Andrade Passos" userId="fd060cce1e06eb28" providerId="LiveId" clId="{1C3F9EE2-0C94-4146-A863-835E37C665C4}" dt="2023-08-22T20:12:26.130" v="3052" actId="115"/>
          <ac:spMkLst>
            <pc:docMk/>
            <pc:sldMk cId="289849367" sldId="340"/>
            <ac:spMk id="6" creationId="{ED5F5A38-0C07-7E3F-4A2E-368A6B85C997}"/>
          </ac:spMkLst>
        </pc:spChg>
        <pc:spChg chg="add del">
          <ac:chgData name="Plinio Andrade Passos" userId="fd060cce1e06eb28" providerId="LiveId" clId="{1C3F9EE2-0C94-4146-A863-835E37C665C4}" dt="2023-08-15T00:31:09.084" v="1368"/>
          <ac:spMkLst>
            <pc:docMk/>
            <pc:sldMk cId="289849367" sldId="340"/>
            <ac:spMk id="8" creationId="{D5E9CC10-E3D7-EB4B-88B8-8C59D70BA356}"/>
          </ac:spMkLst>
        </pc:spChg>
        <pc:spChg chg="add del">
          <ac:chgData name="Plinio Andrade Passos" userId="fd060cce1e06eb28" providerId="LiveId" clId="{1C3F9EE2-0C94-4146-A863-835E37C665C4}" dt="2023-08-15T00:31:11.522" v="1370"/>
          <ac:spMkLst>
            <pc:docMk/>
            <pc:sldMk cId="289849367" sldId="340"/>
            <ac:spMk id="9" creationId="{EA1502BA-EA31-46A9-F0C0-CFB2B7AA94A8}"/>
          </ac:spMkLst>
        </pc:spChg>
        <pc:spChg chg="add del mod">
          <ac:chgData name="Plinio Andrade Passos" userId="fd060cce1e06eb28" providerId="LiveId" clId="{1C3F9EE2-0C94-4146-A863-835E37C665C4}" dt="2023-08-15T01:25:46.983" v="2084"/>
          <ac:spMkLst>
            <pc:docMk/>
            <pc:sldMk cId="289849367" sldId="340"/>
            <ac:spMk id="11" creationId="{071E9CB0-4BCA-9E48-0461-01A4B77B032B}"/>
          </ac:spMkLst>
        </pc:spChg>
        <pc:picChg chg="add del mod">
          <ac:chgData name="Plinio Andrade Passos" userId="fd060cce1e06eb28" providerId="LiveId" clId="{1C3F9EE2-0C94-4146-A863-835E37C665C4}" dt="2023-08-15T01:25:46.983" v="2084"/>
          <ac:picMkLst>
            <pc:docMk/>
            <pc:sldMk cId="289849367" sldId="340"/>
            <ac:picMk id="10" creationId="{A25F09D3-4D93-DBEC-4295-8B4A9303D10B}"/>
          </ac:picMkLst>
        </pc:picChg>
      </pc:sldChg>
      <pc:sldChg chg="add">
        <pc:chgData name="Plinio Andrade Passos" userId="fd060cce1e06eb28" providerId="LiveId" clId="{1C3F9EE2-0C94-4146-A863-835E37C665C4}" dt="2023-08-15T00:24:40.897" v="1323"/>
        <pc:sldMkLst>
          <pc:docMk/>
          <pc:sldMk cId="3296039901" sldId="341"/>
        </pc:sldMkLst>
      </pc:sldChg>
      <pc:sldChg chg="addSp delSp modSp add mod">
        <pc:chgData name="Plinio Andrade Passos" userId="fd060cce1e06eb28" providerId="LiveId" clId="{1C3F9EE2-0C94-4146-A863-835E37C665C4}" dt="2023-08-22T19:02:17.788" v="2504"/>
        <pc:sldMkLst>
          <pc:docMk/>
          <pc:sldMk cId="1185413640" sldId="342"/>
        </pc:sldMkLst>
        <pc:spChg chg="del mod">
          <ac:chgData name="Plinio Andrade Passos" userId="fd060cce1e06eb28" providerId="LiveId" clId="{1C3F9EE2-0C94-4146-A863-835E37C665C4}" dt="2023-08-22T19:02:17.788" v="2504"/>
          <ac:spMkLst>
            <pc:docMk/>
            <pc:sldMk cId="1185413640" sldId="342"/>
            <ac:spMk id="4" creationId="{7F921A25-1B38-4711-9C49-74D3CA76F5F4}"/>
          </ac:spMkLst>
        </pc:spChg>
        <pc:spChg chg="mod">
          <ac:chgData name="Plinio Andrade Passos" userId="fd060cce1e06eb28" providerId="LiveId" clId="{1C3F9EE2-0C94-4146-A863-835E37C665C4}" dt="2023-08-15T00:41:58.706" v="1523" actId="1076"/>
          <ac:spMkLst>
            <pc:docMk/>
            <pc:sldMk cId="1185413640" sldId="342"/>
            <ac:spMk id="5" creationId="{986C18FB-F3B3-FC02-26E9-3CC4DEB976A7}"/>
          </ac:spMkLst>
        </pc:spChg>
        <pc:spChg chg="mod">
          <ac:chgData name="Plinio Andrade Passos" userId="fd060cce1e06eb28" providerId="LiveId" clId="{1C3F9EE2-0C94-4146-A863-835E37C665C4}" dt="2023-08-15T00:44:59.630" v="1531" actId="113"/>
          <ac:spMkLst>
            <pc:docMk/>
            <pc:sldMk cId="1185413640" sldId="342"/>
            <ac:spMk id="6" creationId="{ED5F5A38-0C07-7E3F-4A2E-368A6B85C997}"/>
          </ac:spMkLst>
        </pc:spChg>
        <pc:picChg chg="add mod">
          <ac:chgData name="Plinio Andrade Passos" userId="fd060cce1e06eb28" providerId="LiveId" clId="{1C3F9EE2-0C94-4146-A863-835E37C665C4}" dt="2023-08-15T00:41:50.135" v="1520" actId="1076"/>
          <ac:picMkLst>
            <pc:docMk/>
            <pc:sldMk cId="1185413640" sldId="342"/>
            <ac:picMk id="3" creationId="{4D48A05C-439F-A8F2-91C9-E30FE88B3224}"/>
          </ac:picMkLst>
        </pc:picChg>
      </pc:sldChg>
      <pc:sldChg chg="delSp modSp add mod">
        <pc:chgData name="Plinio Andrade Passos" userId="fd060cce1e06eb28" providerId="LiveId" clId="{1C3F9EE2-0C94-4146-A863-835E37C665C4}" dt="2023-08-22T20:17:36.754" v="3064" actId="207"/>
        <pc:sldMkLst>
          <pc:docMk/>
          <pc:sldMk cId="4179917084" sldId="343"/>
        </pc:sldMkLst>
        <pc:spChg chg="del mod">
          <ac:chgData name="Plinio Andrade Passos" userId="fd060cce1e06eb28" providerId="LiveId" clId="{1C3F9EE2-0C94-4146-A863-835E37C665C4}" dt="2023-08-22T19:02:32.610" v="2522"/>
          <ac:spMkLst>
            <pc:docMk/>
            <pc:sldMk cId="4179917084" sldId="343"/>
            <ac:spMk id="4" creationId="{7F921A25-1B38-4711-9C49-74D3CA76F5F4}"/>
          </ac:spMkLst>
        </pc:spChg>
        <pc:spChg chg="mod">
          <ac:chgData name="Plinio Andrade Passos" userId="fd060cce1e06eb28" providerId="LiveId" clId="{1C3F9EE2-0C94-4146-A863-835E37C665C4}" dt="2023-08-22T20:17:36.754" v="3064" actId="207"/>
          <ac:spMkLst>
            <pc:docMk/>
            <pc:sldMk cId="4179917084" sldId="343"/>
            <ac:spMk id="6" creationId="{ED5F5A38-0C07-7E3F-4A2E-368A6B85C997}"/>
          </ac:spMkLst>
        </pc:spChg>
      </pc:sldChg>
      <pc:sldChg chg="addSp delSp modSp add mod">
        <pc:chgData name="Plinio Andrade Passos" userId="fd060cce1e06eb28" providerId="LiveId" clId="{1C3F9EE2-0C94-4146-A863-835E37C665C4}" dt="2023-08-22T20:20:04.404" v="3068" actId="1076"/>
        <pc:sldMkLst>
          <pc:docMk/>
          <pc:sldMk cId="3720706655" sldId="344"/>
        </pc:sldMkLst>
        <pc:spChg chg="del mod">
          <ac:chgData name="Plinio Andrade Passos" userId="fd060cce1e06eb28" providerId="LiveId" clId="{1C3F9EE2-0C94-4146-A863-835E37C665C4}" dt="2023-08-22T19:02:35.406" v="2525"/>
          <ac:spMkLst>
            <pc:docMk/>
            <pc:sldMk cId="3720706655" sldId="344"/>
            <ac:spMk id="4" creationId="{7F921A25-1B38-4711-9C49-74D3CA76F5F4}"/>
          </ac:spMkLst>
        </pc:spChg>
        <pc:spChg chg="mod">
          <ac:chgData name="Plinio Andrade Passos" userId="fd060cce1e06eb28" providerId="LiveId" clId="{1C3F9EE2-0C94-4146-A863-835E37C665C4}" dt="2023-08-15T01:00:32.763" v="1653" actId="5793"/>
          <ac:spMkLst>
            <pc:docMk/>
            <pc:sldMk cId="3720706655" sldId="344"/>
            <ac:spMk id="6" creationId="{ED5F5A38-0C07-7E3F-4A2E-368A6B85C997}"/>
          </ac:spMkLst>
        </pc:spChg>
        <pc:picChg chg="add mod">
          <ac:chgData name="Plinio Andrade Passos" userId="fd060cce1e06eb28" providerId="LiveId" clId="{1C3F9EE2-0C94-4146-A863-835E37C665C4}" dt="2023-08-22T20:20:04.404" v="3068" actId="1076"/>
          <ac:picMkLst>
            <pc:docMk/>
            <pc:sldMk cId="3720706655" sldId="344"/>
            <ac:picMk id="4098" creationId="{22F51F81-1B47-5B00-700F-2B9FFFA45D36}"/>
          </ac:picMkLst>
        </pc:picChg>
      </pc:sldChg>
      <pc:sldChg chg="delSp modSp add mod ord">
        <pc:chgData name="Plinio Andrade Passos" userId="fd060cce1e06eb28" providerId="LiveId" clId="{1C3F9EE2-0C94-4146-A863-835E37C665C4}" dt="2023-08-22T19:02:37.264" v="2528"/>
        <pc:sldMkLst>
          <pc:docMk/>
          <pc:sldMk cId="3621716119" sldId="345"/>
        </pc:sldMkLst>
        <pc:spChg chg="del mod">
          <ac:chgData name="Plinio Andrade Passos" userId="fd060cce1e06eb28" providerId="LiveId" clId="{1C3F9EE2-0C94-4146-A863-835E37C665C4}" dt="2023-08-22T19:02:37.264" v="2528"/>
          <ac:spMkLst>
            <pc:docMk/>
            <pc:sldMk cId="3621716119" sldId="345"/>
            <ac:spMk id="4" creationId="{7F921A25-1B38-4711-9C49-74D3CA76F5F4}"/>
          </ac:spMkLst>
        </pc:spChg>
        <pc:spChg chg="mod">
          <ac:chgData name="Plinio Andrade Passos" userId="fd060cce1e06eb28" providerId="LiveId" clId="{1C3F9EE2-0C94-4146-A863-835E37C665C4}" dt="2023-08-15T01:15:04.080" v="2073" actId="20577"/>
          <ac:spMkLst>
            <pc:docMk/>
            <pc:sldMk cId="3621716119" sldId="345"/>
            <ac:spMk id="6" creationId="{ED5F5A38-0C07-7E3F-4A2E-368A6B85C997}"/>
          </ac:spMkLst>
        </pc:spChg>
      </pc:sldChg>
      <pc:sldChg chg="add del">
        <pc:chgData name="Plinio Andrade Passos" userId="fd060cce1e06eb28" providerId="LiveId" clId="{1C3F9EE2-0C94-4146-A863-835E37C665C4}" dt="2023-08-15T01:10:39.595" v="2034" actId="2890"/>
        <pc:sldMkLst>
          <pc:docMk/>
          <pc:sldMk cId="606118124" sldId="346"/>
        </pc:sldMkLst>
      </pc:sldChg>
      <pc:sldChg chg="add del">
        <pc:chgData name="Plinio Andrade Passos" userId="fd060cce1e06eb28" providerId="LiveId" clId="{1C3F9EE2-0C94-4146-A863-835E37C665C4}" dt="2023-08-15T01:28:48.386" v="2099" actId="47"/>
        <pc:sldMkLst>
          <pc:docMk/>
          <pc:sldMk cId="2960336614" sldId="346"/>
        </pc:sldMkLst>
      </pc:sldChg>
      <pc:sldChg chg="add setBg">
        <pc:chgData name="Plinio Andrade Passos" userId="fd060cce1e06eb28" providerId="LiveId" clId="{1C3F9EE2-0C94-4146-A863-835E37C665C4}" dt="2023-08-15T01:28:46.272" v="2098"/>
        <pc:sldMkLst>
          <pc:docMk/>
          <pc:sldMk cId="2787460396" sldId="347"/>
        </pc:sldMkLst>
      </pc:sldChg>
      <pc:sldChg chg="modSp add del mod ord">
        <pc:chgData name="Plinio Andrade Passos" userId="fd060cce1e06eb28" providerId="LiveId" clId="{1C3F9EE2-0C94-4146-A863-835E37C665C4}" dt="2023-08-22T19:02:46.857" v="2532" actId="47"/>
        <pc:sldMkLst>
          <pc:docMk/>
          <pc:sldMk cId="4240838179" sldId="348"/>
        </pc:sldMkLst>
        <pc:spChg chg="mod">
          <ac:chgData name="Plinio Andrade Passos" userId="fd060cce1e06eb28" providerId="LiveId" clId="{1C3F9EE2-0C94-4146-A863-835E37C665C4}" dt="2023-08-15T01:29:38.783" v="2133" actId="20577"/>
          <ac:spMkLst>
            <pc:docMk/>
            <pc:sldMk cId="4240838179" sldId="348"/>
            <ac:spMk id="5" creationId="{986C18FB-F3B3-FC02-26E9-3CC4DEB976A7}"/>
          </ac:spMkLst>
        </pc:spChg>
      </pc:sldChg>
      <pc:sldChg chg="addSp delSp modSp add mod ord">
        <pc:chgData name="Plinio Andrade Passos" userId="fd060cce1e06eb28" providerId="LiveId" clId="{1C3F9EE2-0C94-4146-A863-835E37C665C4}" dt="2023-08-15T01:30:27.865" v="2153"/>
        <pc:sldMkLst>
          <pc:docMk/>
          <pc:sldMk cId="3768856628" sldId="349"/>
        </pc:sldMkLst>
        <pc:spChg chg="add mod">
          <ac:chgData name="Plinio Andrade Passos" userId="fd060cce1e06eb28" providerId="LiveId" clId="{1C3F9EE2-0C94-4146-A863-835E37C665C4}" dt="2023-08-15T01:30:17.877" v="2151" actId="1076"/>
          <ac:spMkLst>
            <pc:docMk/>
            <pc:sldMk cId="3768856628" sldId="349"/>
            <ac:spMk id="3" creationId="{00B32408-70A6-F076-BB47-462EB6F2FC82}"/>
          </ac:spMkLst>
        </pc:spChg>
        <pc:spChg chg="mod">
          <ac:chgData name="Plinio Andrade Passos" userId="fd060cce1e06eb28" providerId="LiveId" clId="{1C3F9EE2-0C94-4146-A863-835E37C665C4}" dt="2023-08-15T01:29:55.497" v="2144" actId="115"/>
          <ac:spMkLst>
            <pc:docMk/>
            <pc:sldMk cId="3768856628" sldId="349"/>
            <ac:spMk id="5" creationId="{986C18FB-F3B3-FC02-26E9-3CC4DEB976A7}"/>
          </ac:spMkLst>
        </pc:spChg>
        <pc:spChg chg="del">
          <ac:chgData name="Plinio Andrade Passos" userId="fd060cce1e06eb28" providerId="LiveId" clId="{1C3F9EE2-0C94-4146-A863-835E37C665C4}" dt="2023-08-15T01:29:47.475" v="2135" actId="478"/>
          <ac:spMkLst>
            <pc:docMk/>
            <pc:sldMk cId="3768856628" sldId="349"/>
            <ac:spMk id="6" creationId="{ED5F5A38-0C07-7E3F-4A2E-368A6B85C997}"/>
          </ac:spMkLst>
        </pc:spChg>
        <pc:picChg chg="add mod">
          <ac:chgData name="Plinio Andrade Passos" userId="fd060cce1e06eb28" providerId="LiveId" clId="{1C3F9EE2-0C94-4146-A863-835E37C665C4}" dt="2023-08-15T01:29:56.988" v="2145" actId="1076"/>
          <ac:picMkLst>
            <pc:docMk/>
            <pc:sldMk cId="3768856628" sldId="349"/>
            <ac:picMk id="2" creationId="{F04E97E4-D1E8-2D36-DCC6-D195DE60AEEC}"/>
          </ac:picMkLst>
        </pc:picChg>
      </pc:sldChg>
      <pc:sldChg chg="addSp delSp modSp add mod">
        <pc:chgData name="Plinio Andrade Passos" userId="fd060cce1e06eb28" providerId="LiveId" clId="{1C3F9EE2-0C94-4146-A863-835E37C665C4}" dt="2023-08-22T19:16:20.390" v="2895" actId="1076"/>
        <pc:sldMkLst>
          <pc:docMk/>
          <pc:sldMk cId="1169070642" sldId="350"/>
        </pc:sldMkLst>
        <pc:spChg chg="add mod">
          <ac:chgData name="Plinio Andrade Passos" userId="fd060cce1e06eb28" providerId="LiveId" clId="{1C3F9EE2-0C94-4146-A863-835E37C665C4}" dt="2023-08-22T18:49:51.941" v="2367" actId="1076"/>
          <ac:spMkLst>
            <pc:docMk/>
            <pc:sldMk cId="1169070642" sldId="350"/>
            <ac:spMk id="2" creationId="{82D92211-3F4A-8A18-EDFD-43E6B7D08AE6}"/>
          </ac:spMkLst>
        </pc:spChg>
        <pc:spChg chg="del mod">
          <ac:chgData name="Plinio Andrade Passos" userId="fd060cce1e06eb28" providerId="LiveId" clId="{1C3F9EE2-0C94-4146-A863-835E37C665C4}" dt="2023-08-22T18:49:28.968" v="2359"/>
          <ac:spMkLst>
            <pc:docMk/>
            <pc:sldMk cId="1169070642" sldId="350"/>
            <ac:spMk id="4" creationId="{7F921A25-1B38-4711-9C49-74D3CA76F5F4}"/>
          </ac:spMkLst>
        </pc:spChg>
        <pc:spChg chg="del">
          <ac:chgData name="Plinio Andrade Passos" userId="fd060cce1e06eb28" providerId="LiveId" clId="{1C3F9EE2-0C94-4146-A863-835E37C665C4}" dt="2023-08-22T18:49:19.268" v="2354" actId="478"/>
          <ac:spMkLst>
            <pc:docMk/>
            <pc:sldMk cId="1169070642" sldId="350"/>
            <ac:spMk id="5" creationId="{986C18FB-F3B3-FC02-26E9-3CC4DEB976A7}"/>
          </ac:spMkLst>
        </pc:spChg>
        <pc:spChg chg="del">
          <ac:chgData name="Plinio Andrade Passos" userId="fd060cce1e06eb28" providerId="LiveId" clId="{1C3F9EE2-0C94-4146-A863-835E37C665C4}" dt="2023-08-22T18:33:22.655" v="2218" actId="478"/>
          <ac:spMkLst>
            <pc:docMk/>
            <pc:sldMk cId="1169070642" sldId="350"/>
            <ac:spMk id="6" creationId="{ED5F5A38-0C07-7E3F-4A2E-368A6B85C997}"/>
          </ac:spMkLst>
        </pc:spChg>
        <pc:spChg chg="add mod">
          <ac:chgData name="Plinio Andrade Passos" userId="fd060cce1e06eb28" providerId="LiveId" clId="{1C3F9EE2-0C94-4146-A863-835E37C665C4}" dt="2023-08-22T18:57:26.894" v="2437" actId="1076"/>
          <ac:spMkLst>
            <pc:docMk/>
            <pc:sldMk cId="1169070642" sldId="350"/>
            <ac:spMk id="7" creationId="{87A89F9D-846D-7354-BF92-506A227C1DC0}"/>
          </ac:spMkLst>
        </pc:spChg>
        <pc:spChg chg="add mod">
          <ac:chgData name="Plinio Andrade Passos" userId="fd060cce1e06eb28" providerId="LiveId" clId="{1C3F9EE2-0C94-4146-A863-835E37C665C4}" dt="2023-08-22T18:37:02.920" v="2278"/>
          <ac:spMkLst>
            <pc:docMk/>
            <pc:sldMk cId="1169070642" sldId="350"/>
            <ac:spMk id="10" creationId="{99D27AF6-98E6-F0B4-9F65-9CEE44FD9252}"/>
          </ac:spMkLst>
        </pc:spChg>
        <pc:spChg chg="add mod">
          <ac:chgData name="Plinio Andrade Passos" userId="fd060cce1e06eb28" providerId="LiveId" clId="{1C3F9EE2-0C94-4146-A863-835E37C665C4}" dt="2023-08-22T18:49:59.001" v="2370" actId="1076"/>
          <ac:spMkLst>
            <pc:docMk/>
            <pc:sldMk cId="1169070642" sldId="350"/>
            <ac:spMk id="11" creationId="{9E931E95-2CB8-5033-0176-4AB2ECB2F5D1}"/>
          </ac:spMkLst>
        </pc:spChg>
        <pc:spChg chg="add mod">
          <ac:chgData name="Plinio Andrade Passos" userId="fd060cce1e06eb28" providerId="LiveId" clId="{1C3F9EE2-0C94-4146-A863-835E37C665C4}" dt="2023-08-22T18:53:56.439" v="2426" actId="1076"/>
          <ac:spMkLst>
            <pc:docMk/>
            <pc:sldMk cId="1169070642" sldId="350"/>
            <ac:spMk id="12" creationId="{301DABAB-8F21-A483-92B0-F5F26A9C84D7}"/>
          </ac:spMkLst>
        </pc:spChg>
        <pc:spChg chg="add mod">
          <ac:chgData name="Plinio Andrade Passos" userId="fd060cce1e06eb28" providerId="LiveId" clId="{1C3F9EE2-0C94-4146-A863-835E37C665C4}" dt="2023-08-22T18:57:19.596" v="2434" actId="1076"/>
          <ac:spMkLst>
            <pc:docMk/>
            <pc:sldMk cId="1169070642" sldId="350"/>
            <ac:spMk id="13" creationId="{B0E11256-F44C-B3E5-F3E9-981E942CE4C0}"/>
          </ac:spMkLst>
        </pc:spChg>
        <pc:spChg chg="add mod">
          <ac:chgData name="Plinio Andrade Passos" userId="fd060cce1e06eb28" providerId="LiveId" clId="{1C3F9EE2-0C94-4146-A863-835E37C665C4}" dt="2023-08-22T18:57:14.341" v="2431" actId="1076"/>
          <ac:spMkLst>
            <pc:docMk/>
            <pc:sldMk cId="1169070642" sldId="350"/>
            <ac:spMk id="14" creationId="{735E93C3-9328-909D-450C-8588BB1CBBB3}"/>
          </ac:spMkLst>
        </pc:spChg>
        <pc:spChg chg="add mod">
          <ac:chgData name="Plinio Andrade Passos" userId="fd060cce1e06eb28" providerId="LiveId" clId="{1C3F9EE2-0C94-4146-A863-835E37C665C4}" dt="2023-08-22T18:53:05.423" v="2416" actId="1076"/>
          <ac:spMkLst>
            <pc:docMk/>
            <pc:sldMk cId="1169070642" sldId="350"/>
            <ac:spMk id="15" creationId="{9BC64D41-8FBF-C3F2-AE48-131E4636681B}"/>
          </ac:spMkLst>
        </pc:spChg>
        <pc:grpChg chg="add mod">
          <ac:chgData name="Plinio Andrade Passos" userId="fd060cce1e06eb28" providerId="LiveId" clId="{1C3F9EE2-0C94-4146-A863-835E37C665C4}" dt="2023-08-22T18:49:51.941" v="2367" actId="1076"/>
          <ac:grpSpMkLst>
            <pc:docMk/>
            <pc:sldMk cId="1169070642" sldId="350"/>
            <ac:grpSpMk id="8" creationId="{7493DCFF-EEE1-987A-0A69-B7BFBCBD355D}"/>
          </ac:grpSpMkLst>
        </pc:grpChg>
        <pc:grpChg chg="add mod">
          <ac:chgData name="Plinio Andrade Passos" userId="fd060cce1e06eb28" providerId="LiveId" clId="{1C3F9EE2-0C94-4146-A863-835E37C665C4}" dt="2023-08-22T18:57:26.894" v="2437" actId="1076"/>
          <ac:grpSpMkLst>
            <pc:docMk/>
            <pc:sldMk cId="1169070642" sldId="350"/>
            <ac:grpSpMk id="9" creationId="{4FFBE3B1-A798-3274-F30F-C34D917A3301}"/>
          </ac:grpSpMkLst>
        </pc:grpChg>
        <pc:picChg chg="del">
          <ac:chgData name="Plinio Andrade Passos" userId="fd060cce1e06eb28" providerId="LiveId" clId="{1C3F9EE2-0C94-4146-A863-835E37C665C4}" dt="2023-08-22T18:33:21.580" v="2217" actId="478"/>
          <ac:picMkLst>
            <pc:docMk/>
            <pc:sldMk cId="1169070642" sldId="350"/>
            <ac:picMk id="3" creationId="{420B7EEB-AD95-4697-E944-D41412ECC96E}"/>
          </ac:picMkLst>
        </pc:picChg>
        <pc:picChg chg="add mod">
          <ac:chgData name="Plinio Andrade Passos" userId="fd060cce1e06eb28" providerId="LiveId" clId="{1C3F9EE2-0C94-4146-A863-835E37C665C4}" dt="2023-08-22T18:49:51.941" v="2367" actId="1076"/>
          <ac:picMkLst>
            <pc:docMk/>
            <pc:sldMk cId="1169070642" sldId="350"/>
            <ac:picMk id="1026" creationId="{1C6C08AE-D087-D027-DBD4-2D1EEA9A4D00}"/>
          </ac:picMkLst>
        </pc:picChg>
        <pc:picChg chg="add mod">
          <ac:chgData name="Plinio Andrade Passos" userId="fd060cce1e06eb28" providerId="LiveId" clId="{1C3F9EE2-0C94-4146-A863-835E37C665C4}" dt="2023-08-22T18:57:26.894" v="2437" actId="1076"/>
          <ac:picMkLst>
            <pc:docMk/>
            <pc:sldMk cId="1169070642" sldId="350"/>
            <ac:picMk id="1028" creationId="{7A368A6E-0448-A0DB-3814-E4203B957DC3}"/>
          </ac:picMkLst>
        </pc:picChg>
        <pc:picChg chg="add mod">
          <ac:chgData name="Plinio Andrade Passos" userId="fd060cce1e06eb28" providerId="LiveId" clId="{1C3F9EE2-0C94-4146-A863-835E37C665C4}" dt="2023-08-22T18:57:28.125" v="2438" actId="1076"/>
          <ac:picMkLst>
            <pc:docMk/>
            <pc:sldMk cId="1169070642" sldId="350"/>
            <ac:picMk id="1030" creationId="{7B5CE48B-3423-6A41-D927-0B5857D8718E}"/>
          </ac:picMkLst>
        </pc:picChg>
        <pc:picChg chg="add del mod">
          <ac:chgData name="Plinio Andrade Passos" userId="fd060cce1e06eb28" providerId="LiveId" clId="{1C3F9EE2-0C94-4146-A863-835E37C665C4}" dt="2023-08-22T18:53:31.553" v="2418" actId="478"/>
          <ac:picMkLst>
            <pc:docMk/>
            <pc:sldMk cId="1169070642" sldId="350"/>
            <ac:picMk id="1032" creationId="{031C1FC2-AF39-6AC9-588D-654186F3D536}"/>
          </ac:picMkLst>
        </pc:picChg>
        <pc:picChg chg="add mod">
          <ac:chgData name="Plinio Andrade Passos" userId="fd060cce1e06eb28" providerId="LiveId" clId="{1C3F9EE2-0C94-4146-A863-835E37C665C4}" dt="2023-08-22T19:16:20.390" v="2895" actId="1076"/>
          <ac:picMkLst>
            <pc:docMk/>
            <pc:sldMk cId="1169070642" sldId="350"/>
            <ac:picMk id="1034" creationId="{E88C157F-0E23-5671-EB94-F7EFEA5A97C9}"/>
          </ac:picMkLst>
        </pc:picChg>
        <pc:picChg chg="add mod">
          <ac:chgData name="Plinio Andrade Passos" userId="fd060cce1e06eb28" providerId="LiveId" clId="{1C3F9EE2-0C94-4146-A863-835E37C665C4}" dt="2023-08-22T18:57:22.159" v="2435" actId="1076"/>
          <ac:picMkLst>
            <pc:docMk/>
            <pc:sldMk cId="1169070642" sldId="350"/>
            <ac:picMk id="1036" creationId="{E4462539-445A-9C54-881E-78B9AA964882}"/>
          </ac:picMkLst>
        </pc:picChg>
        <pc:picChg chg="add mod">
          <ac:chgData name="Plinio Andrade Passos" userId="fd060cce1e06eb28" providerId="LiveId" clId="{1C3F9EE2-0C94-4146-A863-835E37C665C4}" dt="2023-08-22T18:51:29.700" v="2400" actId="1076"/>
          <ac:picMkLst>
            <pc:docMk/>
            <pc:sldMk cId="1169070642" sldId="350"/>
            <ac:picMk id="1038" creationId="{AC7C0630-CDA7-DC62-695B-CE896920CABB}"/>
          </ac:picMkLst>
        </pc:picChg>
        <pc:picChg chg="add mod">
          <ac:chgData name="Plinio Andrade Passos" userId="fd060cce1e06eb28" providerId="LiveId" clId="{1C3F9EE2-0C94-4146-A863-835E37C665C4}" dt="2023-08-22T18:53:53.916" v="2425" actId="1076"/>
          <ac:picMkLst>
            <pc:docMk/>
            <pc:sldMk cId="1169070642" sldId="350"/>
            <ac:picMk id="1040" creationId="{760C020B-DA28-C185-92CC-49067A4FDE48}"/>
          </ac:picMkLst>
        </pc:picChg>
      </pc:sldChg>
      <pc:sldChg chg="add del">
        <pc:chgData name="Plinio Andrade Passos" userId="fd060cce1e06eb28" providerId="LiveId" clId="{1C3F9EE2-0C94-4146-A863-835E37C665C4}" dt="2023-08-22T19:02:48.766" v="2534" actId="2890"/>
        <pc:sldMkLst>
          <pc:docMk/>
          <pc:sldMk cId="3092958131" sldId="351"/>
        </pc:sldMkLst>
      </pc:sldChg>
      <pc:sldChg chg="addSp modSp add mod ord">
        <pc:chgData name="Plinio Andrade Passos" userId="fd060cce1e06eb28" providerId="LiveId" clId="{1C3F9EE2-0C94-4146-A863-835E37C665C4}" dt="2023-08-22T20:31:50.587" v="3211" actId="20577"/>
        <pc:sldMkLst>
          <pc:docMk/>
          <pc:sldMk cId="3629518558" sldId="351"/>
        </pc:sldMkLst>
        <pc:spChg chg="add mod">
          <ac:chgData name="Plinio Andrade Passos" userId="fd060cce1e06eb28" providerId="LiveId" clId="{1C3F9EE2-0C94-4146-A863-835E37C665C4}" dt="2023-08-22T20:24:58.254" v="3073" actId="1076"/>
          <ac:spMkLst>
            <pc:docMk/>
            <pc:sldMk cId="3629518558" sldId="351"/>
            <ac:spMk id="3" creationId="{864A4805-09C6-CEAA-B68D-8C9D4FB43AA7}"/>
          </ac:spMkLst>
        </pc:spChg>
        <pc:spChg chg="mod">
          <ac:chgData name="Plinio Andrade Passos" userId="fd060cce1e06eb28" providerId="LiveId" clId="{1C3F9EE2-0C94-4146-A863-835E37C665C4}" dt="2023-08-22T20:25:08.189" v="3081" actId="20577"/>
          <ac:spMkLst>
            <pc:docMk/>
            <pc:sldMk cId="3629518558" sldId="351"/>
            <ac:spMk id="5" creationId="{986C18FB-F3B3-FC02-26E9-3CC4DEB976A7}"/>
          </ac:spMkLst>
        </pc:spChg>
        <pc:spChg chg="mod">
          <ac:chgData name="Plinio Andrade Passos" userId="fd060cce1e06eb28" providerId="LiveId" clId="{1C3F9EE2-0C94-4146-A863-835E37C665C4}" dt="2023-08-22T20:31:50.587" v="3211" actId="20577"/>
          <ac:spMkLst>
            <pc:docMk/>
            <pc:sldMk cId="3629518558" sldId="351"/>
            <ac:spMk id="6" creationId="{ED5F5A38-0C07-7E3F-4A2E-368A6B85C997}"/>
          </ac:spMkLst>
        </pc:spChg>
        <pc:picChg chg="add mod">
          <ac:chgData name="Plinio Andrade Passos" userId="fd060cce1e06eb28" providerId="LiveId" clId="{1C3F9EE2-0C94-4146-A863-835E37C665C4}" dt="2023-08-22T20:24:53.765" v="3072" actId="1076"/>
          <ac:picMkLst>
            <pc:docMk/>
            <pc:sldMk cId="3629518558" sldId="351"/>
            <ac:picMk id="2" creationId="{8DCF94A8-1A52-4C32-AF08-0E8DE2111243}"/>
          </ac:picMkLst>
        </pc:picChg>
      </pc:sldChg>
      <pc:sldChg chg="addSp delSp modSp add del">
        <pc:chgData name="Plinio Andrade Passos" userId="fd060cce1e06eb28" providerId="LiveId" clId="{1C3F9EE2-0C94-4146-A863-835E37C665C4}" dt="2023-08-22T19:05:00.747" v="2551" actId="47"/>
        <pc:sldMkLst>
          <pc:docMk/>
          <pc:sldMk cId="690349482" sldId="352"/>
        </pc:sldMkLst>
        <pc:picChg chg="del">
          <ac:chgData name="Plinio Andrade Passos" userId="fd060cce1e06eb28" providerId="LiveId" clId="{1C3F9EE2-0C94-4146-A863-835E37C665C4}" dt="2023-08-22T19:04:39.083" v="2543" actId="478"/>
          <ac:picMkLst>
            <pc:docMk/>
            <pc:sldMk cId="690349482" sldId="352"/>
            <ac:picMk id="1030" creationId="{4C061961-AD49-5F48-E065-32115489E398}"/>
          </ac:picMkLst>
        </pc:picChg>
        <pc:picChg chg="add mod">
          <ac:chgData name="Plinio Andrade Passos" userId="fd060cce1e06eb28" providerId="LiveId" clId="{1C3F9EE2-0C94-4146-A863-835E37C665C4}" dt="2023-08-22T19:04:54.889" v="2548" actId="14100"/>
          <ac:picMkLst>
            <pc:docMk/>
            <pc:sldMk cId="690349482" sldId="352"/>
            <ac:picMk id="4098" creationId="{E534ED31-A6E6-33A3-965C-EC6B21028CE9}"/>
          </ac:picMkLst>
        </pc:picChg>
      </pc:sldChg>
      <pc:sldChg chg="addSp new">
        <pc:chgData name="Plinio Andrade Passos" userId="fd060cce1e06eb28" providerId="LiveId" clId="{1C3F9EE2-0C94-4146-A863-835E37C665C4}" dt="2023-08-22T19:04:58.844" v="2550"/>
        <pc:sldMkLst>
          <pc:docMk/>
          <pc:sldMk cId="936237501" sldId="353"/>
        </pc:sldMkLst>
        <pc:picChg chg="add">
          <ac:chgData name="Plinio Andrade Passos" userId="fd060cce1e06eb28" providerId="LiveId" clId="{1C3F9EE2-0C94-4146-A863-835E37C665C4}" dt="2023-08-22T19:04:58.844" v="2550"/>
          <ac:picMkLst>
            <pc:docMk/>
            <pc:sldMk cId="936237501" sldId="353"/>
            <ac:picMk id="5122" creationId="{414698DF-41AB-B9F4-B43B-4E54413BAEA9}"/>
          </ac:picMkLst>
        </pc:picChg>
      </pc:sldChg>
      <pc:sldChg chg="modSp add mod ord">
        <pc:chgData name="Plinio Andrade Passos" userId="fd060cce1e06eb28" providerId="LiveId" clId="{1C3F9EE2-0C94-4146-A863-835E37C665C4}" dt="2023-08-22T19:15:48.718" v="2894" actId="113"/>
        <pc:sldMkLst>
          <pc:docMk/>
          <pc:sldMk cId="2626042769" sldId="354"/>
        </pc:sldMkLst>
        <pc:spChg chg="mod">
          <ac:chgData name="Plinio Andrade Passos" userId="fd060cce1e06eb28" providerId="LiveId" clId="{1C3F9EE2-0C94-4146-A863-835E37C665C4}" dt="2023-08-22T19:10:27.975" v="2569" actId="20577"/>
          <ac:spMkLst>
            <pc:docMk/>
            <pc:sldMk cId="2626042769" sldId="354"/>
            <ac:spMk id="5" creationId="{986C18FB-F3B3-FC02-26E9-3CC4DEB976A7}"/>
          </ac:spMkLst>
        </pc:spChg>
        <pc:spChg chg="mod">
          <ac:chgData name="Plinio Andrade Passos" userId="fd060cce1e06eb28" providerId="LiveId" clId="{1C3F9EE2-0C94-4146-A863-835E37C665C4}" dt="2023-08-22T19:15:48.718" v="2894" actId="113"/>
          <ac:spMkLst>
            <pc:docMk/>
            <pc:sldMk cId="2626042769" sldId="354"/>
            <ac:spMk id="6" creationId="{ED5F5A38-0C07-7E3F-4A2E-368A6B85C997}"/>
          </ac:spMkLst>
        </pc:spChg>
      </pc:sldChg>
      <pc:sldChg chg="add del">
        <pc:chgData name="Plinio Andrade Passos" userId="fd060cce1e06eb28" providerId="LiveId" clId="{1C3F9EE2-0C94-4146-A863-835E37C665C4}" dt="2023-08-22T19:10:04.831" v="2553" actId="2890"/>
        <pc:sldMkLst>
          <pc:docMk/>
          <pc:sldMk cId="3422336310" sldId="354"/>
        </pc:sldMkLst>
      </pc:sldChg>
      <pc:sldChg chg="addSp modSp new ord">
        <pc:chgData name="Plinio Andrade Passos" userId="fd060cce1e06eb28" providerId="LiveId" clId="{1C3F9EE2-0C94-4146-A863-835E37C665C4}" dt="2023-08-22T19:27:27.443" v="2936"/>
        <pc:sldMkLst>
          <pc:docMk/>
          <pc:sldMk cId="674368343" sldId="355"/>
        </pc:sldMkLst>
        <pc:picChg chg="add mod">
          <ac:chgData name="Plinio Andrade Passos" userId="fd060cce1e06eb28" providerId="LiveId" clId="{1C3F9EE2-0C94-4146-A863-835E37C665C4}" dt="2023-08-22T19:20:16.442" v="2908"/>
          <ac:picMkLst>
            <pc:docMk/>
            <pc:sldMk cId="674368343" sldId="355"/>
            <ac:picMk id="2" creationId="{9361E7A0-B033-3FB5-A458-B4D9C9992D47}"/>
          </ac:picMkLst>
        </pc:picChg>
        <pc:picChg chg="add mod">
          <ac:chgData name="Plinio Andrade Passos" userId="fd060cce1e06eb28" providerId="LiveId" clId="{1C3F9EE2-0C94-4146-A863-835E37C665C4}" dt="2023-08-22T19:19:16.872" v="2906" actId="1076"/>
          <ac:picMkLst>
            <pc:docMk/>
            <pc:sldMk cId="674368343" sldId="355"/>
            <ac:picMk id="6146" creationId="{2FF0215A-C871-B24E-8A2C-6508CCB18243}"/>
          </ac:picMkLst>
        </pc:picChg>
      </pc:sldChg>
      <pc:sldChg chg="addSp modSp new ord">
        <pc:chgData name="Plinio Andrade Passos" userId="fd060cce1e06eb28" providerId="LiveId" clId="{1C3F9EE2-0C94-4146-A863-835E37C665C4}" dt="2023-08-22T19:27:12.810" v="2928"/>
        <pc:sldMkLst>
          <pc:docMk/>
          <pc:sldMk cId="660231209" sldId="356"/>
        </pc:sldMkLst>
        <pc:picChg chg="add mod">
          <ac:chgData name="Plinio Andrade Passos" userId="fd060cce1e06eb28" providerId="LiveId" clId="{1C3F9EE2-0C94-4146-A863-835E37C665C4}" dt="2023-08-22T19:23:25.207" v="2920" actId="1076"/>
          <ac:picMkLst>
            <pc:docMk/>
            <pc:sldMk cId="660231209" sldId="356"/>
            <ac:picMk id="7170" creationId="{B073A6A1-C41D-7E2E-076C-041C276239D3}"/>
          </ac:picMkLst>
        </pc:picChg>
      </pc:sldChg>
      <pc:sldChg chg="addSp delSp modSp new mod setBg">
        <pc:chgData name="Plinio Andrade Passos" userId="fd060cce1e06eb28" providerId="LiveId" clId="{1C3F9EE2-0C94-4146-A863-835E37C665C4}" dt="2023-08-22T20:44:05.795" v="3310" actId="1076"/>
        <pc:sldMkLst>
          <pc:docMk/>
          <pc:sldMk cId="478223583" sldId="357"/>
        </pc:sldMkLst>
        <pc:spChg chg="add del mod">
          <ac:chgData name="Plinio Andrade Passos" userId="fd060cce1e06eb28" providerId="LiveId" clId="{1C3F9EE2-0C94-4146-A863-835E37C665C4}" dt="2023-08-22T20:41:06.048" v="3250" actId="478"/>
          <ac:spMkLst>
            <pc:docMk/>
            <pc:sldMk cId="478223583" sldId="357"/>
            <ac:spMk id="6" creationId="{650738FF-989C-1E34-FD0E-71F129969EDC}"/>
          </ac:spMkLst>
        </pc:spChg>
        <pc:spChg chg="add">
          <ac:chgData name="Plinio Andrade Passos" userId="fd060cce1e06eb28" providerId="LiveId" clId="{1C3F9EE2-0C94-4146-A863-835E37C665C4}" dt="2023-08-22T20:39:02.668" v="3230" actId="26606"/>
          <ac:spMkLst>
            <pc:docMk/>
            <pc:sldMk cId="478223583" sldId="357"/>
            <ac:spMk id="7" creationId="{01D0AF59-99C3-4251-AB9A-C966C6AD4400}"/>
          </ac:spMkLst>
        </pc:spChg>
        <pc:spChg chg="add del">
          <ac:chgData name="Plinio Andrade Passos" userId="fd060cce1e06eb28" providerId="LiveId" clId="{1C3F9EE2-0C94-4146-A863-835E37C665C4}" dt="2023-08-22T20:36:09.763" v="3219" actId="26606"/>
          <ac:spMkLst>
            <pc:docMk/>
            <pc:sldMk cId="478223583" sldId="357"/>
            <ac:spMk id="8" creationId="{42A4FC2C-047E-45A5-965D-8E1E3BF09BC6}"/>
          </ac:spMkLst>
        </pc:spChg>
        <pc:spChg chg="add">
          <ac:chgData name="Plinio Andrade Passos" userId="fd060cce1e06eb28" providerId="LiveId" clId="{1C3F9EE2-0C94-4146-A863-835E37C665C4}" dt="2023-08-22T20:39:02.668" v="3230" actId="26606"/>
          <ac:spMkLst>
            <pc:docMk/>
            <pc:sldMk cId="478223583" sldId="357"/>
            <ac:spMk id="9" creationId="{1855405F-37A2-4869-9154-F8BE3BECE6C3}"/>
          </ac:spMkLst>
        </pc:spChg>
        <pc:spChg chg="add del">
          <ac:chgData name="Plinio Andrade Passos" userId="fd060cce1e06eb28" providerId="LiveId" clId="{1C3F9EE2-0C94-4146-A863-835E37C665C4}" dt="2023-08-22T20:36:10.694" v="3221" actId="26606"/>
          <ac:spMkLst>
            <pc:docMk/>
            <pc:sldMk cId="478223583" sldId="357"/>
            <ac:spMk id="10" creationId="{CB44330D-EA18-4254-AA95-EB49948539B8}"/>
          </ac:spMkLst>
        </pc:spChg>
        <pc:spChg chg="add del">
          <ac:chgData name="Plinio Andrade Passos" userId="fd060cce1e06eb28" providerId="LiveId" clId="{1C3F9EE2-0C94-4146-A863-835E37C665C4}" dt="2023-08-22T20:36:10.694" v="3221" actId="26606"/>
          <ac:spMkLst>
            <pc:docMk/>
            <pc:sldMk cId="478223583" sldId="357"/>
            <ac:spMk id="11" creationId="{32BC26D8-82FB-445E-AA49-62A77D7C1EE0}"/>
          </ac:spMkLst>
        </pc:spChg>
        <pc:spChg chg="add del">
          <ac:chgData name="Plinio Andrade Passos" userId="fd060cce1e06eb28" providerId="LiveId" clId="{1C3F9EE2-0C94-4146-A863-835E37C665C4}" dt="2023-08-22T20:36:12.450" v="3223" actId="26606"/>
          <ac:spMkLst>
            <pc:docMk/>
            <pc:sldMk cId="478223583" sldId="357"/>
            <ac:spMk id="12" creationId="{2633B3B5-CC90-43F0-8714-D31D1F3F0209}"/>
          </ac:spMkLst>
        </pc:spChg>
        <pc:spChg chg="add del">
          <ac:chgData name="Plinio Andrade Passos" userId="fd060cce1e06eb28" providerId="LiveId" clId="{1C3F9EE2-0C94-4146-A863-835E37C665C4}" dt="2023-08-22T20:36:12.450" v="3223" actId="26606"/>
          <ac:spMkLst>
            <pc:docMk/>
            <pc:sldMk cId="478223583" sldId="357"/>
            <ac:spMk id="13" creationId="{AB8C311F-7253-4AED-9701-7FC0708C41C7}"/>
          </ac:spMkLst>
        </pc:spChg>
        <pc:spChg chg="add del">
          <ac:chgData name="Plinio Andrade Passos" userId="fd060cce1e06eb28" providerId="LiveId" clId="{1C3F9EE2-0C94-4146-A863-835E37C665C4}" dt="2023-08-22T20:36:12.450" v="3223" actId="26606"/>
          <ac:spMkLst>
            <pc:docMk/>
            <pc:sldMk cId="478223583" sldId="357"/>
            <ac:spMk id="14" creationId="{A8D57A06-A426-446D-B02C-A2DC6B62E45E}"/>
          </ac:spMkLst>
        </pc:spChg>
        <pc:spChg chg="add del">
          <ac:chgData name="Plinio Andrade Passos" userId="fd060cce1e06eb28" providerId="LiveId" clId="{1C3F9EE2-0C94-4146-A863-835E37C665C4}" dt="2023-08-22T20:36:12.450" v="3223" actId="26606"/>
          <ac:spMkLst>
            <pc:docMk/>
            <pc:sldMk cId="478223583" sldId="357"/>
            <ac:spMk id="15" creationId="{E2384209-CB15-4CDF-9D31-C44FD9A3F20D}"/>
          </ac:spMkLst>
        </pc:spChg>
        <pc:spChg chg="add del">
          <ac:chgData name="Plinio Andrade Passos" userId="fd060cce1e06eb28" providerId="LiveId" clId="{1C3F9EE2-0C94-4146-A863-835E37C665C4}" dt="2023-08-22T20:36:14.779" v="3225" actId="26606"/>
          <ac:spMkLst>
            <pc:docMk/>
            <pc:sldMk cId="478223583" sldId="357"/>
            <ac:spMk id="17" creationId="{69D184B2-2226-4E31-BCCB-444330767440}"/>
          </ac:spMkLst>
        </pc:spChg>
        <pc:spChg chg="add del">
          <ac:chgData name="Plinio Andrade Passos" userId="fd060cce1e06eb28" providerId="LiveId" clId="{1C3F9EE2-0C94-4146-A863-835E37C665C4}" dt="2023-08-22T20:36:14.779" v="3225" actId="26606"/>
          <ac:spMkLst>
            <pc:docMk/>
            <pc:sldMk cId="478223583" sldId="357"/>
            <ac:spMk id="18" creationId="{1AC4D4E3-486A-464A-8EC8-D44881097267}"/>
          </ac:spMkLst>
        </pc:spChg>
        <pc:spChg chg="add del">
          <ac:chgData name="Plinio Andrade Passos" userId="fd060cce1e06eb28" providerId="LiveId" clId="{1C3F9EE2-0C94-4146-A863-835E37C665C4}" dt="2023-08-22T20:36:14.779" v="3225" actId="26606"/>
          <ac:spMkLst>
            <pc:docMk/>
            <pc:sldMk cId="478223583" sldId="357"/>
            <ac:spMk id="19" creationId="{864DE13E-58EB-4475-B79C-0D4FC651239B}"/>
          </ac:spMkLst>
        </pc:spChg>
        <pc:spChg chg="add del mod">
          <ac:chgData name="Plinio Andrade Passos" userId="fd060cce1e06eb28" providerId="LiveId" clId="{1C3F9EE2-0C94-4146-A863-835E37C665C4}" dt="2023-08-22T20:43:25.863" v="3298" actId="11529"/>
          <ac:spMkLst>
            <pc:docMk/>
            <pc:sldMk cId="478223583" sldId="357"/>
            <ac:spMk id="21" creationId="{82DB6F18-53E2-0928-BB32-B14265BA1E46}"/>
          </ac:spMkLst>
        </pc:spChg>
        <pc:spChg chg="add mod">
          <ac:chgData name="Plinio Andrade Passos" userId="fd060cce1e06eb28" providerId="LiveId" clId="{1C3F9EE2-0C94-4146-A863-835E37C665C4}" dt="2023-08-22T20:44:05.795" v="3310" actId="1076"/>
          <ac:spMkLst>
            <pc:docMk/>
            <pc:sldMk cId="478223583" sldId="357"/>
            <ac:spMk id="26" creationId="{306F7F37-F1A1-06FC-85E0-9AB9D668B1F7}"/>
          </ac:spMkLst>
        </pc:spChg>
        <pc:picChg chg="add del mod">
          <ac:chgData name="Plinio Andrade Passos" userId="fd060cce1e06eb28" providerId="LiveId" clId="{1C3F9EE2-0C94-4146-A863-835E37C665C4}" dt="2023-08-22T20:38:58.356" v="3227" actId="478"/>
          <ac:picMkLst>
            <pc:docMk/>
            <pc:sldMk cId="478223583" sldId="357"/>
            <ac:picMk id="3" creationId="{CE6E8415-91D5-5E6C-9651-9339348593C6}"/>
          </ac:picMkLst>
        </pc:picChg>
        <pc:picChg chg="add del mod">
          <ac:chgData name="Plinio Andrade Passos" userId="fd060cce1e06eb28" providerId="LiveId" clId="{1C3F9EE2-0C94-4146-A863-835E37C665C4}" dt="2023-08-22T20:41:35.501" v="3251" actId="478"/>
          <ac:picMkLst>
            <pc:docMk/>
            <pc:sldMk cId="478223583" sldId="357"/>
            <ac:picMk id="5" creationId="{5A493775-0042-CAD8-40D0-A83CF4A7D735}"/>
          </ac:picMkLst>
        </pc:picChg>
        <pc:picChg chg="add del mod">
          <ac:chgData name="Plinio Andrade Passos" userId="fd060cce1e06eb28" providerId="LiveId" clId="{1C3F9EE2-0C94-4146-A863-835E37C665C4}" dt="2023-08-22T20:43:33.954" v="3301" actId="478"/>
          <ac:picMkLst>
            <pc:docMk/>
            <pc:sldMk cId="478223583" sldId="357"/>
            <ac:picMk id="20" creationId="{78E345B7-D876-0BAA-A685-C715BE18B73D}"/>
          </ac:picMkLst>
        </pc:picChg>
        <pc:picChg chg="add mod">
          <ac:chgData name="Plinio Andrade Passos" userId="fd060cce1e06eb28" providerId="LiveId" clId="{1C3F9EE2-0C94-4146-A863-835E37C665C4}" dt="2023-08-22T20:43:41.310" v="3305"/>
          <ac:picMkLst>
            <pc:docMk/>
            <pc:sldMk cId="478223583" sldId="357"/>
            <ac:picMk id="23" creationId="{FCEE003A-9EF7-1B1D-80BE-08197A925A09}"/>
          </ac:picMkLst>
        </pc:picChg>
        <pc:cxnChg chg="add del">
          <ac:chgData name="Plinio Andrade Passos" userId="fd060cce1e06eb28" providerId="LiveId" clId="{1C3F9EE2-0C94-4146-A863-835E37C665C4}" dt="2023-08-22T20:43:51.356" v="3307" actId="11529"/>
          <ac:cxnSpMkLst>
            <pc:docMk/>
            <pc:sldMk cId="478223583" sldId="357"/>
            <ac:cxnSpMk id="25" creationId="{35A5F9B9-C892-28B0-3BE5-61F2D78F005F}"/>
          </ac:cxnSpMkLst>
        </pc:cxnChg>
      </pc:sldChg>
      <pc:sldChg chg="add del">
        <pc:chgData name="Plinio Andrade Passos" userId="fd060cce1e06eb28" providerId="LiveId" clId="{1C3F9EE2-0C94-4146-A863-835E37C665C4}" dt="2023-08-22T20:36:00.147" v="3213" actId="2890"/>
        <pc:sldMkLst>
          <pc:docMk/>
          <pc:sldMk cId="610621146" sldId="357"/>
        </pc:sldMkLst>
      </pc:sldChg>
      <pc:sldChg chg="add del">
        <pc:chgData name="Plinio Andrade Passos" userId="fd060cce1e06eb28" providerId="LiveId" clId="{1C3F9EE2-0C94-4146-A863-835E37C665C4}" dt="2023-08-22T19:49:58.966" v="2982" actId="2890"/>
        <pc:sldMkLst>
          <pc:docMk/>
          <pc:sldMk cId="3818047332" sldId="357"/>
        </pc:sldMkLst>
      </pc:sldChg>
      <pc:sldChg chg="modSp add mod">
        <pc:chgData name="Plinio Andrade Passos" userId="fd060cce1e06eb28" providerId="LiveId" clId="{1C3F9EE2-0C94-4146-A863-835E37C665C4}" dt="2023-08-22T20:47:40.524" v="3346" actId="20577"/>
        <pc:sldMkLst>
          <pc:docMk/>
          <pc:sldMk cId="123332037" sldId="358"/>
        </pc:sldMkLst>
        <pc:spChg chg="mod">
          <ac:chgData name="Plinio Andrade Passos" userId="fd060cce1e06eb28" providerId="LiveId" clId="{1C3F9EE2-0C94-4146-A863-835E37C665C4}" dt="2023-08-22T20:47:40.524" v="3346" actId="20577"/>
          <ac:spMkLst>
            <pc:docMk/>
            <pc:sldMk cId="123332037" sldId="358"/>
            <ac:spMk id="6" creationId="{ED5F5A38-0C07-7E3F-4A2E-368A6B85C997}"/>
          </ac:spMkLst>
        </pc:spChg>
      </pc:sldChg>
    </pc:docChg>
  </pc:docChgLst>
  <pc:docChgLst>
    <pc:chgData name="Plinio Passos" userId="fd060cce1e06eb28" providerId="LiveId" clId="{B18B766B-D1EB-4489-BBDE-A72417AA5A53}"/>
    <pc:docChg chg="undo custSel addSld delSld modSld sldOrd">
      <pc:chgData name="Plinio Passos" userId="fd060cce1e06eb28" providerId="LiveId" clId="{B18B766B-D1EB-4489-BBDE-A72417AA5A53}" dt="2023-07-26T19:08:36.748" v="2580" actId="47"/>
      <pc:docMkLst>
        <pc:docMk/>
      </pc:docMkLst>
      <pc:sldChg chg="addSp modSp mod">
        <pc:chgData name="Plinio Passos" userId="fd060cce1e06eb28" providerId="LiveId" clId="{B18B766B-D1EB-4489-BBDE-A72417AA5A53}" dt="2023-07-25T23:34:40.937" v="139" actId="14100"/>
        <pc:sldMkLst>
          <pc:docMk/>
          <pc:sldMk cId="2886057462" sldId="269"/>
        </pc:sldMkLst>
        <pc:spChg chg="mod">
          <ac:chgData name="Plinio Passos" userId="fd060cce1e06eb28" providerId="LiveId" clId="{B18B766B-D1EB-4489-BBDE-A72417AA5A53}" dt="2023-07-25T23:24:48.311" v="20" actId="20577"/>
          <ac:spMkLst>
            <pc:docMk/>
            <pc:sldMk cId="2886057462" sldId="269"/>
            <ac:spMk id="5" creationId="{986C18FB-F3B3-FC02-26E9-3CC4DEB976A7}"/>
          </ac:spMkLst>
        </pc:spChg>
        <pc:spChg chg="mod ord">
          <ac:chgData name="Plinio Passos" userId="fd060cce1e06eb28" providerId="LiveId" clId="{B18B766B-D1EB-4489-BBDE-A72417AA5A53}" dt="2023-07-25T23:33:12.232" v="137" actId="1076"/>
          <ac:spMkLst>
            <pc:docMk/>
            <pc:sldMk cId="2886057462" sldId="269"/>
            <ac:spMk id="6" creationId="{ED5F5A38-0C07-7E3F-4A2E-368A6B85C997}"/>
          </ac:spMkLst>
        </pc:spChg>
        <pc:picChg chg="add mod">
          <ac:chgData name="Plinio Passos" userId="fd060cce1e06eb28" providerId="LiveId" clId="{B18B766B-D1EB-4489-BBDE-A72417AA5A53}" dt="2023-07-25T23:34:40.937" v="139" actId="14100"/>
          <ac:picMkLst>
            <pc:docMk/>
            <pc:sldMk cId="2886057462" sldId="269"/>
            <ac:picMk id="3" creationId="{0154B1C6-11D4-3C28-AD5E-4A3E82825419}"/>
          </ac:picMkLst>
        </pc:picChg>
      </pc:sldChg>
      <pc:sldChg chg="delSp modSp mod">
        <pc:chgData name="Plinio Passos" userId="fd060cce1e06eb28" providerId="LiveId" clId="{B18B766B-D1EB-4489-BBDE-A72417AA5A53}" dt="2023-07-26T00:45:51.402" v="980" actId="20577"/>
        <pc:sldMkLst>
          <pc:docMk/>
          <pc:sldMk cId="4260241990" sldId="273"/>
        </pc:sldMkLst>
        <pc:spChg chg="mod">
          <ac:chgData name="Plinio Passos" userId="fd060cce1e06eb28" providerId="LiveId" clId="{B18B766B-D1EB-4489-BBDE-A72417AA5A53}" dt="2023-07-26T00:40:49.042" v="947"/>
          <ac:spMkLst>
            <pc:docMk/>
            <pc:sldMk cId="4260241990" sldId="273"/>
            <ac:spMk id="2" creationId="{B3970344-63C2-8505-1B42-4FFFC9F698E6}"/>
          </ac:spMkLst>
        </pc:spChg>
        <pc:spChg chg="mod">
          <ac:chgData name="Plinio Passos" userId="fd060cce1e06eb28" providerId="LiveId" clId="{B18B766B-D1EB-4489-BBDE-A72417AA5A53}" dt="2023-07-26T00:45:51.402" v="980" actId="20577"/>
          <ac:spMkLst>
            <pc:docMk/>
            <pc:sldMk cId="4260241990" sldId="273"/>
            <ac:spMk id="3" creationId="{9424634E-91AD-EA90-68DD-EE960CCA0BA4}"/>
          </ac:spMkLst>
        </pc:spChg>
        <pc:picChg chg="del">
          <ac:chgData name="Plinio Passos" userId="fd060cce1e06eb28" providerId="LiveId" clId="{B18B766B-D1EB-4489-BBDE-A72417AA5A53}" dt="2023-07-26T00:41:32.992" v="948" actId="478"/>
          <ac:picMkLst>
            <pc:docMk/>
            <pc:sldMk cId="4260241990" sldId="273"/>
            <ac:picMk id="7" creationId="{FF8038F6-8202-5AA6-167F-1FD8FA5F2C3B}"/>
          </ac:picMkLst>
        </pc:picChg>
      </pc:sldChg>
      <pc:sldChg chg="addSp delSp modSp mod">
        <pc:chgData name="Plinio Passos" userId="fd060cce1e06eb28" providerId="LiveId" clId="{B18B766B-D1EB-4489-BBDE-A72417AA5A53}" dt="2023-07-26T01:18:32.537" v="1335" actId="20577"/>
        <pc:sldMkLst>
          <pc:docMk/>
          <pc:sldMk cId="2936938844" sldId="274"/>
        </pc:sldMkLst>
        <pc:spChg chg="mod">
          <ac:chgData name="Plinio Passos" userId="fd060cce1e06eb28" providerId="LiveId" clId="{B18B766B-D1EB-4489-BBDE-A72417AA5A53}" dt="2023-07-26T01:16:13.242" v="1301"/>
          <ac:spMkLst>
            <pc:docMk/>
            <pc:sldMk cId="2936938844" sldId="274"/>
            <ac:spMk id="5" creationId="{E23A5907-616B-A3FA-E313-60726665FA28}"/>
          </ac:spMkLst>
        </pc:spChg>
        <pc:spChg chg="mod">
          <ac:chgData name="Plinio Passos" userId="fd060cce1e06eb28" providerId="LiveId" clId="{B18B766B-D1EB-4489-BBDE-A72417AA5A53}" dt="2023-07-26T01:18:32.537" v="1335" actId="20577"/>
          <ac:spMkLst>
            <pc:docMk/>
            <pc:sldMk cId="2936938844" sldId="274"/>
            <ac:spMk id="6" creationId="{BF6ED43D-8E51-DBC7-8B72-46186A24BC92}"/>
          </ac:spMkLst>
        </pc:spChg>
        <pc:picChg chg="add del mod">
          <ac:chgData name="Plinio Passos" userId="fd060cce1e06eb28" providerId="LiveId" clId="{B18B766B-D1EB-4489-BBDE-A72417AA5A53}" dt="2023-07-26T01:18:12.952" v="1329" actId="478"/>
          <ac:picMkLst>
            <pc:docMk/>
            <pc:sldMk cId="2936938844" sldId="274"/>
            <ac:picMk id="3" creationId="{DF8E7233-E7D8-B68D-8740-113EBD5C2852}"/>
          </ac:picMkLst>
        </pc:picChg>
      </pc:sldChg>
      <pc:sldChg chg="del">
        <pc:chgData name="Plinio Passos" userId="fd060cce1e06eb28" providerId="LiveId" clId="{B18B766B-D1EB-4489-BBDE-A72417AA5A53}" dt="2023-07-26T19:08:36.748" v="2580" actId="47"/>
        <pc:sldMkLst>
          <pc:docMk/>
          <pc:sldMk cId="2822989925" sldId="275"/>
        </pc:sldMkLst>
      </pc:sldChg>
      <pc:sldChg chg="del">
        <pc:chgData name="Plinio Passos" userId="fd060cce1e06eb28" providerId="LiveId" clId="{B18B766B-D1EB-4489-BBDE-A72417AA5A53}" dt="2023-07-26T19:08:36.748" v="2580" actId="47"/>
        <pc:sldMkLst>
          <pc:docMk/>
          <pc:sldMk cId="2274921513" sldId="276"/>
        </pc:sldMkLst>
      </pc:sldChg>
      <pc:sldChg chg="del">
        <pc:chgData name="Plinio Passos" userId="fd060cce1e06eb28" providerId="LiveId" clId="{B18B766B-D1EB-4489-BBDE-A72417AA5A53}" dt="2023-07-26T19:08:36.748" v="2580" actId="47"/>
        <pc:sldMkLst>
          <pc:docMk/>
          <pc:sldMk cId="3549609608" sldId="277"/>
        </pc:sldMkLst>
      </pc:sldChg>
      <pc:sldChg chg="del">
        <pc:chgData name="Plinio Passos" userId="fd060cce1e06eb28" providerId="LiveId" clId="{B18B766B-D1EB-4489-BBDE-A72417AA5A53}" dt="2023-07-26T19:08:36.748" v="2580" actId="47"/>
        <pc:sldMkLst>
          <pc:docMk/>
          <pc:sldMk cId="2888323080" sldId="278"/>
        </pc:sldMkLst>
      </pc:sldChg>
      <pc:sldChg chg="del">
        <pc:chgData name="Plinio Passos" userId="fd060cce1e06eb28" providerId="LiveId" clId="{B18B766B-D1EB-4489-BBDE-A72417AA5A53}" dt="2023-07-26T19:08:36.748" v="2580" actId="47"/>
        <pc:sldMkLst>
          <pc:docMk/>
          <pc:sldMk cId="2565399049" sldId="279"/>
        </pc:sldMkLst>
      </pc:sldChg>
      <pc:sldChg chg="del">
        <pc:chgData name="Plinio Passos" userId="fd060cce1e06eb28" providerId="LiveId" clId="{B18B766B-D1EB-4489-BBDE-A72417AA5A53}" dt="2023-07-26T19:08:36.748" v="2580" actId="47"/>
        <pc:sldMkLst>
          <pc:docMk/>
          <pc:sldMk cId="904173728" sldId="280"/>
        </pc:sldMkLst>
      </pc:sldChg>
      <pc:sldChg chg="del">
        <pc:chgData name="Plinio Passos" userId="fd060cce1e06eb28" providerId="LiveId" clId="{B18B766B-D1EB-4489-BBDE-A72417AA5A53}" dt="2023-07-26T19:08:36.748" v="2580" actId="47"/>
        <pc:sldMkLst>
          <pc:docMk/>
          <pc:sldMk cId="317409785" sldId="281"/>
        </pc:sldMkLst>
      </pc:sldChg>
      <pc:sldChg chg="addSp delSp modSp mod">
        <pc:chgData name="Plinio Passos" userId="fd060cce1e06eb28" providerId="LiveId" clId="{B18B766B-D1EB-4489-BBDE-A72417AA5A53}" dt="2023-07-25T23:57:21.296" v="609" actId="20577"/>
        <pc:sldMkLst>
          <pc:docMk/>
          <pc:sldMk cId="3692070515" sldId="282"/>
        </pc:sldMkLst>
        <pc:spChg chg="add del">
          <ac:chgData name="Plinio Passos" userId="fd060cce1e06eb28" providerId="LiveId" clId="{B18B766B-D1EB-4489-BBDE-A72417AA5A53}" dt="2023-07-25T23:46:35.701" v="380"/>
          <ac:spMkLst>
            <pc:docMk/>
            <pc:sldMk cId="3692070515" sldId="282"/>
            <ac:spMk id="2" creationId="{E17B3423-1392-6BB5-4849-53FA6611C9AA}"/>
          </ac:spMkLst>
        </pc:spChg>
        <pc:spChg chg="mod">
          <ac:chgData name="Plinio Passos" userId="fd060cce1e06eb28" providerId="LiveId" clId="{B18B766B-D1EB-4489-BBDE-A72417AA5A53}" dt="2023-07-25T23:35:47.248" v="211" actId="14100"/>
          <ac:spMkLst>
            <pc:docMk/>
            <pc:sldMk cId="3692070515" sldId="282"/>
            <ac:spMk id="5" creationId="{986C18FB-F3B3-FC02-26E9-3CC4DEB976A7}"/>
          </ac:spMkLst>
        </pc:spChg>
        <pc:spChg chg="mod ord">
          <ac:chgData name="Plinio Passos" userId="fd060cce1e06eb28" providerId="LiveId" clId="{B18B766B-D1EB-4489-BBDE-A72417AA5A53}" dt="2023-07-25T23:57:21.296" v="609" actId="20577"/>
          <ac:spMkLst>
            <pc:docMk/>
            <pc:sldMk cId="3692070515" sldId="282"/>
            <ac:spMk id="6" creationId="{ED5F5A38-0C07-7E3F-4A2E-368A6B85C997}"/>
          </ac:spMkLst>
        </pc:spChg>
        <pc:picChg chg="add del mod">
          <ac:chgData name="Plinio Passos" userId="fd060cce1e06eb28" providerId="LiveId" clId="{B18B766B-D1EB-4489-BBDE-A72417AA5A53}" dt="2023-07-25T23:48:18.461" v="387" actId="478"/>
          <ac:picMkLst>
            <pc:docMk/>
            <pc:sldMk cId="3692070515" sldId="282"/>
            <ac:picMk id="1028" creationId="{77639E81-29DA-A13B-2911-B5528157EAE8}"/>
          </ac:picMkLst>
        </pc:picChg>
        <pc:picChg chg="add mod">
          <ac:chgData name="Plinio Passos" userId="fd060cce1e06eb28" providerId="LiveId" clId="{B18B766B-D1EB-4489-BBDE-A72417AA5A53}" dt="2023-07-25T23:48:35.969" v="392" actId="14100"/>
          <ac:picMkLst>
            <pc:docMk/>
            <pc:sldMk cId="3692070515" sldId="282"/>
            <ac:picMk id="1030" creationId="{93D766F3-DC41-B5B1-4B91-ED112C19E84F}"/>
          </ac:picMkLst>
        </pc:picChg>
      </pc:sldChg>
      <pc:sldChg chg="del">
        <pc:chgData name="Plinio Passos" userId="fd060cce1e06eb28" providerId="LiveId" clId="{B18B766B-D1EB-4489-BBDE-A72417AA5A53}" dt="2023-07-26T19:08:36.748" v="2580" actId="47"/>
        <pc:sldMkLst>
          <pc:docMk/>
          <pc:sldMk cId="1467564881" sldId="283"/>
        </pc:sldMkLst>
      </pc:sldChg>
      <pc:sldChg chg="del">
        <pc:chgData name="Plinio Passos" userId="fd060cce1e06eb28" providerId="LiveId" clId="{B18B766B-D1EB-4489-BBDE-A72417AA5A53}" dt="2023-07-26T19:08:36.748" v="2580" actId="47"/>
        <pc:sldMkLst>
          <pc:docMk/>
          <pc:sldMk cId="2640741412" sldId="284"/>
        </pc:sldMkLst>
      </pc:sldChg>
      <pc:sldChg chg="del">
        <pc:chgData name="Plinio Passos" userId="fd060cce1e06eb28" providerId="LiveId" clId="{B18B766B-D1EB-4489-BBDE-A72417AA5A53}" dt="2023-07-26T19:08:36.748" v="2580" actId="47"/>
        <pc:sldMkLst>
          <pc:docMk/>
          <pc:sldMk cId="3006644867" sldId="285"/>
        </pc:sldMkLst>
      </pc:sldChg>
      <pc:sldChg chg="del">
        <pc:chgData name="Plinio Passos" userId="fd060cce1e06eb28" providerId="LiveId" clId="{B18B766B-D1EB-4489-BBDE-A72417AA5A53}" dt="2023-07-26T19:08:36.748" v="2580" actId="47"/>
        <pc:sldMkLst>
          <pc:docMk/>
          <pc:sldMk cId="2057368263" sldId="286"/>
        </pc:sldMkLst>
      </pc:sldChg>
      <pc:sldChg chg="del">
        <pc:chgData name="Plinio Passos" userId="fd060cce1e06eb28" providerId="LiveId" clId="{B18B766B-D1EB-4489-BBDE-A72417AA5A53}" dt="2023-07-26T19:08:36.748" v="2580" actId="47"/>
        <pc:sldMkLst>
          <pc:docMk/>
          <pc:sldMk cId="3547132010" sldId="287"/>
        </pc:sldMkLst>
      </pc:sldChg>
      <pc:sldChg chg="del">
        <pc:chgData name="Plinio Passos" userId="fd060cce1e06eb28" providerId="LiveId" clId="{B18B766B-D1EB-4489-BBDE-A72417AA5A53}" dt="2023-07-26T19:08:36.748" v="2580" actId="47"/>
        <pc:sldMkLst>
          <pc:docMk/>
          <pc:sldMk cId="1233092092" sldId="288"/>
        </pc:sldMkLst>
      </pc:sldChg>
      <pc:sldChg chg="del">
        <pc:chgData name="Plinio Passos" userId="fd060cce1e06eb28" providerId="LiveId" clId="{B18B766B-D1EB-4489-BBDE-A72417AA5A53}" dt="2023-07-26T19:08:36.748" v="2580" actId="47"/>
        <pc:sldMkLst>
          <pc:docMk/>
          <pc:sldMk cId="1943824645" sldId="289"/>
        </pc:sldMkLst>
      </pc:sldChg>
      <pc:sldChg chg="del">
        <pc:chgData name="Plinio Passos" userId="fd060cce1e06eb28" providerId="LiveId" clId="{B18B766B-D1EB-4489-BBDE-A72417AA5A53}" dt="2023-07-26T19:08:36.748" v="2580" actId="47"/>
        <pc:sldMkLst>
          <pc:docMk/>
          <pc:sldMk cId="1146472506" sldId="290"/>
        </pc:sldMkLst>
      </pc:sldChg>
      <pc:sldChg chg="del">
        <pc:chgData name="Plinio Passos" userId="fd060cce1e06eb28" providerId="LiveId" clId="{B18B766B-D1EB-4489-BBDE-A72417AA5A53}" dt="2023-07-26T19:08:36.748" v="2580" actId="47"/>
        <pc:sldMkLst>
          <pc:docMk/>
          <pc:sldMk cId="3561107857" sldId="291"/>
        </pc:sldMkLst>
      </pc:sldChg>
      <pc:sldChg chg="addSp delSp modSp add mod">
        <pc:chgData name="Plinio Passos" userId="fd060cce1e06eb28" providerId="LiveId" clId="{B18B766B-D1EB-4489-BBDE-A72417AA5A53}" dt="2023-07-25T23:57:10.497" v="604" actId="1076"/>
        <pc:sldMkLst>
          <pc:docMk/>
          <pc:sldMk cId="1247287771" sldId="292"/>
        </pc:sldMkLst>
        <pc:spChg chg="mod">
          <ac:chgData name="Plinio Passos" userId="fd060cce1e06eb28" providerId="LiveId" clId="{B18B766B-D1EB-4489-BBDE-A72417AA5A53}" dt="2023-07-25T23:57:10.497" v="604" actId="1076"/>
          <ac:spMkLst>
            <pc:docMk/>
            <pc:sldMk cId="1247287771" sldId="292"/>
            <ac:spMk id="5" creationId="{986C18FB-F3B3-FC02-26E9-3CC4DEB976A7}"/>
          </ac:spMkLst>
        </pc:spChg>
        <pc:spChg chg="mod">
          <ac:chgData name="Plinio Passos" userId="fd060cce1e06eb28" providerId="LiveId" clId="{B18B766B-D1EB-4489-BBDE-A72417AA5A53}" dt="2023-07-25T23:57:08.227" v="603" actId="1076"/>
          <ac:spMkLst>
            <pc:docMk/>
            <pc:sldMk cId="1247287771" sldId="292"/>
            <ac:spMk id="6" creationId="{ED5F5A38-0C07-7E3F-4A2E-368A6B85C997}"/>
          </ac:spMkLst>
        </pc:spChg>
        <pc:picChg chg="add del mod">
          <ac:chgData name="Plinio Passos" userId="fd060cce1e06eb28" providerId="LiveId" clId="{B18B766B-D1EB-4489-BBDE-A72417AA5A53}" dt="2023-07-25T23:55:54.921" v="512" actId="478"/>
          <ac:picMkLst>
            <pc:docMk/>
            <pc:sldMk cId="1247287771" sldId="292"/>
            <ac:picMk id="2" creationId="{DD9FD9CD-D56D-5930-B933-8A146E3BC407}"/>
          </ac:picMkLst>
        </pc:picChg>
        <pc:picChg chg="add mod">
          <ac:chgData name="Plinio Passos" userId="fd060cce1e06eb28" providerId="LiveId" clId="{B18B766B-D1EB-4489-BBDE-A72417AA5A53}" dt="2023-07-25T23:57:03.921" v="602" actId="1076"/>
          <ac:picMkLst>
            <pc:docMk/>
            <pc:sldMk cId="1247287771" sldId="292"/>
            <ac:picMk id="2050" creationId="{7EF92916-F80A-D4CD-0918-294FC2074CDA}"/>
          </ac:picMkLst>
        </pc:picChg>
      </pc:sldChg>
      <pc:sldChg chg="delSp modSp add mod">
        <pc:chgData name="Plinio Passos" userId="fd060cce1e06eb28" providerId="LiveId" clId="{B18B766B-D1EB-4489-BBDE-A72417AA5A53}" dt="2023-07-26T00:29:11.906" v="946" actId="113"/>
        <pc:sldMkLst>
          <pc:docMk/>
          <pc:sldMk cId="2842725275" sldId="293"/>
        </pc:sldMkLst>
        <pc:spChg chg="mod">
          <ac:chgData name="Plinio Passos" userId="fd060cce1e06eb28" providerId="LiveId" clId="{B18B766B-D1EB-4489-BBDE-A72417AA5A53}" dt="2023-07-25T23:58:16.681" v="639" actId="20577"/>
          <ac:spMkLst>
            <pc:docMk/>
            <pc:sldMk cId="2842725275" sldId="293"/>
            <ac:spMk id="5" creationId="{986C18FB-F3B3-FC02-26E9-3CC4DEB976A7}"/>
          </ac:spMkLst>
        </pc:spChg>
        <pc:spChg chg="mod">
          <ac:chgData name="Plinio Passos" userId="fd060cce1e06eb28" providerId="LiveId" clId="{B18B766B-D1EB-4489-BBDE-A72417AA5A53}" dt="2023-07-26T00:29:11.906" v="946" actId="113"/>
          <ac:spMkLst>
            <pc:docMk/>
            <pc:sldMk cId="2842725275" sldId="293"/>
            <ac:spMk id="6" creationId="{ED5F5A38-0C07-7E3F-4A2E-368A6B85C997}"/>
          </ac:spMkLst>
        </pc:spChg>
        <pc:picChg chg="del">
          <ac:chgData name="Plinio Passos" userId="fd060cce1e06eb28" providerId="LiveId" clId="{B18B766B-D1EB-4489-BBDE-A72417AA5A53}" dt="2023-07-25T23:53:27.251" v="413" actId="478"/>
          <ac:picMkLst>
            <pc:docMk/>
            <pc:sldMk cId="2842725275" sldId="293"/>
            <ac:picMk id="2" creationId="{DD9FD9CD-D56D-5930-B933-8A146E3BC407}"/>
          </ac:picMkLst>
        </pc:picChg>
        <pc:picChg chg="del">
          <ac:chgData name="Plinio Passos" userId="fd060cce1e06eb28" providerId="LiveId" clId="{B18B766B-D1EB-4489-BBDE-A72417AA5A53}" dt="2023-07-25T23:53:29.391" v="414" actId="478"/>
          <ac:picMkLst>
            <pc:docMk/>
            <pc:sldMk cId="2842725275" sldId="293"/>
            <ac:picMk id="2050" creationId="{7EF92916-F80A-D4CD-0918-294FC2074CDA}"/>
          </ac:picMkLst>
        </pc:picChg>
      </pc:sldChg>
      <pc:sldChg chg="add del">
        <pc:chgData name="Plinio Passos" userId="fd060cce1e06eb28" providerId="LiveId" clId="{B18B766B-D1EB-4489-BBDE-A72417AA5A53}" dt="2023-07-26T00:03:03.021" v="693" actId="47"/>
        <pc:sldMkLst>
          <pc:docMk/>
          <pc:sldMk cId="3465657649" sldId="294"/>
        </pc:sldMkLst>
      </pc:sldChg>
      <pc:sldChg chg="modSp add mod">
        <pc:chgData name="Plinio Passos" userId="fd060cce1e06eb28" providerId="LiveId" clId="{B18B766B-D1EB-4489-BBDE-A72417AA5A53}" dt="2023-07-26T00:16:15.026" v="817" actId="1076"/>
        <pc:sldMkLst>
          <pc:docMk/>
          <pc:sldMk cId="4010962874" sldId="294"/>
        </pc:sldMkLst>
        <pc:spChg chg="mod">
          <ac:chgData name="Plinio Passos" userId="fd060cce1e06eb28" providerId="LiveId" clId="{B18B766B-D1EB-4489-BBDE-A72417AA5A53}" dt="2023-07-26T00:16:15.026" v="817" actId="1076"/>
          <ac:spMkLst>
            <pc:docMk/>
            <pc:sldMk cId="4010962874" sldId="294"/>
            <ac:spMk id="6" creationId="{ED5F5A38-0C07-7E3F-4A2E-368A6B85C997}"/>
          </ac:spMkLst>
        </pc:spChg>
      </pc:sldChg>
      <pc:sldChg chg="addSp delSp modSp add mod">
        <pc:chgData name="Plinio Passos" userId="fd060cce1e06eb28" providerId="LiveId" clId="{B18B766B-D1EB-4489-BBDE-A72417AA5A53}" dt="2023-07-26T00:27:31.785" v="928" actId="20577"/>
        <pc:sldMkLst>
          <pc:docMk/>
          <pc:sldMk cId="903032231" sldId="295"/>
        </pc:sldMkLst>
        <pc:spChg chg="mod">
          <ac:chgData name="Plinio Passos" userId="fd060cce1e06eb28" providerId="LiveId" clId="{B18B766B-D1EB-4489-BBDE-A72417AA5A53}" dt="2023-07-26T00:21:36.961" v="859" actId="1076"/>
          <ac:spMkLst>
            <pc:docMk/>
            <pc:sldMk cId="903032231" sldId="295"/>
            <ac:spMk id="5" creationId="{986C18FB-F3B3-FC02-26E9-3CC4DEB976A7}"/>
          </ac:spMkLst>
        </pc:spChg>
        <pc:spChg chg="mod">
          <ac:chgData name="Plinio Passos" userId="fd060cce1e06eb28" providerId="LiveId" clId="{B18B766B-D1EB-4489-BBDE-A72417AA5A53}" dt="2023-07-26T00:27:31.785" v="928" actId="20577"/>
          <ac:spMkLst>
            <pc:docMk/>
            <pc:sldMk cId="903032231" sldId="295"/>
            <ac:spMk id="6" creationId="{ED5F5A38-0C07-7E3F-4A2E-368A6B85C997}"/>
          </ac:spMkLst>
        </pc:spChg>
        <pc:picChg chg="add mod">
          <ac:chgData name="Plinio Passos" userId="fd060cce1e06eb28" providerId="LiveId" clId="{B18B766B-D1EB-4489-BBDE-A72417AA5A53}" dt="2023-07-26T00:21:40.174" v="860" actId="1076"/>
          <ac:picMkLst>
            <pc:docMk/>
            <pc:sldMk cId="903032231" sldId="295"/>
            <ac:picMk id="3" creationId="{AB09F5F0-9BFD-12D2-0047-C718E32CD362}"/>
          </ac:picMkLst>
        </pc:picChg>
        <pc:picChg chg="del">
          <ac:chgData name="Plinio Passos" userId="fd060cce1e06eb28" providerId="LiveId" clId="{B18B766B-D1EB-4489-BBDE-A72417AA5A53}" dt="2023-07-26T00:19:27.007" v="836" actId="478"/>
          <ac:picMkLst>
            <pc:docMk/>
            <pc:sldMk cId="903032231" sldId="295"/>
            <ac:picMk id="1030" creationId="{93D766F3-DC41-B5B1-4B91-ED112C19E84F}"/>
          </ac:picMkLst>
        </pc:picChg>
      </pc:sldChg>
      <pc:sldChg chg="modSp add mod">
        <pc:chgData name="Plinio Passos" userId="fd060cce1e06eb28" providerId="LiveId" clId="{B18B766B-D1EB-4489-BBDE-A72417AA5A53}" dt="2023-07-26T00:27:43.912" v="932" actId="113"/>
        <pc:sldMkLst>
          <pc:docMk/>
          <pc:sldMk cId="396299756" sldId="296"/>
        </pc:sldMkLst>
        <pc:spChg chg="mod">
          <ac:chgData name="Plinio Passos" userId="fd060cce1e06eb28" providerId="LiveId" clId="{B18B766B-D1EB-4489-BBDE-A72417AA5A53}" dt="2023-07-26T00:27:43.912" v="932" actId="113"/>
          <ac:spMkLst>
            <pc:docMk/>
            <pc:sldMk cId="396299756" sldId="296"/>
            <ac:spMk id="6" creationId="{ED5F5A38-0C07-7E3F-4A2E-368A6B85C997}"/>
          </ac:spMkLst>
        </pc:spChg>
      </pc:sldChg>
      <pc:sldChg chg="modSp add del mod">
        <pc:chgData name="Plinio Passos" userId="fd060cce1e06eb28" providerId="LiveId" clId="{B18B766B-D1EB-4489-BBDE-A72417AA5A53}" dt="2023-07-26T00:28:36.111" v="945" actId="47"/>
        <pc:sldMkLst>
          <pc:docMk/>
          <pc:sldMk cId="3863005399" sldId="297"/>
        </pc:sldMkLst>
        <pc:spChg chg="mod">
          <ac:chgData name="Plinio Passos" userId="fd060cce1e06eb28" providerId="LiveId" clId="{B18B766B-D1EB-4489-BBDE-A72417AA5A53}" dt="2023-07-26T00:25:47.491" v="913" actId="1076"/>
          <ac:spMkLst>
            <pc:docMk/>
            <pc:sldMk cId="3863005399" sldId="297"/>
            <ac:spMk id="5" creationId="{986C18FB-F3B3-FC02-26E9-3CC4DEB976A7}"/>
          </ac:spMkLst>
        </pc:spChg>
        <pc:spChg chg="mod">
          <ac:chgData name="Plinio Passos" userId="fd060cce1e06eb28" providerId="LiveId" clId="{B18B766B-D1EB-4489-BBDE-A72417AA5A53}" dt="2023-07-26T00:27:16.482" v="927" actId="11"/>
          <ac:spMkLst>
            <pc:docMk/>
            <pc:sldMk cId="3863005399" sldId="297"/>
            <ac:spMk id="6" creationId="{ED5F5A38-0C07-7E3F-4A2E-368A6B85C997}"/>
          </ac:spMkLst>
        </pc:spChg>
        <pc:picChg chg="mod">
          <ac:chgData name="Plinio Passos" userId="fd060cce1e06eb28" providerId="LiveId" clId="{B18B766B-D1EB-4489-BBDE-A72417AA5A53}" dt="2023-07-26T00:26:33.787" v="925" actId="1076"/>
          <ac:picMkLst>
            <pc:docMk/>
            <pc:sldMk cId="3863005399" sldId="297"/>
            <ac:picMk id="3" creationId="{AB09F5F0-9BFD-12D2-0047-C718E32CD362}"/>
          </ac:picMkLst>
        </pc:picChg>
      </pc:sldChg>
      <pc:sldChg chg="modSp add mod">
        <pc:chgData name="Plinio Passos" userId="fd060cce1e06eb28" providerId="LiveId" clId="{B18B766B-D1EB-4489-BBDE-A72417AA5A53}" dt="2023-07-26T00:28:33.532" v="944" actId="20577"/>
        <pc:sldMkLst>
          <pc:docMk/>
          <pc:sldMk cId="1877686813" sldId="298"/>
        </pc:sldMkLst>
        <pc:spChg chg="mod">
          <ac:chgData name="Plinio Passos" userId="fd060cce1e06eb28" providerId="LiveId" clId="{B18B766B-D1EB-4489-BBDE-A72417AA5A53}" dt="2023-07-26T00:28:33.532" v="944" actId="20577"/>
          <ac:spMkLst>
            <pc:docMk/>
            <pc:sldMk cId="1877686813" sldId="298"/>
            <ac:spMk id="6" creationId="{ED5F5A38-0C07-7E3F-4A2E-368A6B85C997}"/>
          </ac:spMkLst>
        </pc:spChg>
      </pc:sldChg>
      <pc:sldChg chg="addSp modSp add mod">
        <pc:chgData name="Plinio Passos" userId="fd060cce1e06eb28" providerId="LiveId" clId="{B18B766B-D1EB-4489-BBDE-A72417AA5A53}" dt="2023-07-26T00:51:39.118" v="1054" actId="1076"/>
        <pc:sldMkLst>
          <pc:docMk/>
          <pc:sldMk cId="2188475424" sldId="299"/>
        </pc:sldMkLst>
        <pc:spChg chg="mod">
          <ac:chgData name="Plinio Passos" userId="fd060cce1e06eb28" providerId="LiveId" clId="{B18B766B-D1EB-4489-BBDE-A72417AA5A53}" dt="2023-07-26T00:47:33.882" v="1011" actId="20577"/>
          <ac:spMkLst>
            <pc:docMk/>
            <pc:sldMk cId="2188475424" sldId="299"/>
            <ac:spMk id="2" creationId="{B3970344-63C2-8505-1B42-4FFFC9F698E6}"/>
          </ac:spMkLst>
        </pc:spChg>
        <pc:spChg chg="mod">
          <ac:chgData name="Plinio Passos" userId="fd060cce1e06eb28" providerId="LiveId" clId="{B18B766B-D1EB-4489-BBDE-A72417AA5A53}" dt="2023-07-26T00:51:30.192" v="1053" actId="6549"/>
          <ac:spMkLst>
            <pc:docMk/>
            <pc:sldMk cId="2188475424" sldId="299"/>
            <ac:spMk id="3" creationId="{9424634E-91AD-EA90-68DD-EE960CCA0BA4}"/>
          </ac:spMkLst>
        </pc:spChg>
        <pc:picChg chg="add mod">
          <ac:chgData name="Plinio Passos" userId="fd060cce1e06eb28" providerId="LiveId" clId="{B18B766B-D1EB-4489-BBDE-A72417AA5A53}" dt="2023-07-26T00:51:39.118" v="1054" actId="1076"/>
          <ac:picMkLst>
            <pc:docMk/>
            <pc:sldMk cId="2188475424" sldId="299"/>
            <ac:picMk id="6" creationId="{87CCD292-E8AF-DC8C-C518-6E2FD58397E9}"/>
          </ac:picMkLst>
        </pc:picChg>
      </pc:sldChg>
      <pc:sldChg chg="addSp delSp modSp add mod">
        <pc:chgData name="Plinio Passos" userId="fd060cce1e06eb28" providerId="LiveId" clId="{B18B766B-D1EB-4489-BBDE-A72417AA5A53}" dt="2023-07-26T00:54:10.631" v="1083" actId="1076"/>
        <pc:sldMkLst>
          <pc:docMk/>
          <pc:sldMk cId="2123043105" sldId="300"/>
        </pc:sldMkLst>
        <pc:spChg chg="mod">
          <ac:chgData name="Plinio Passos" userId="fd060cce1e06eb28" providerId="LiveId" clId="{B18B766B-D1EB-4489-BBDE-A72417AA5A53}" dt="2023-07-26T00:51:56.395" v="1056"/>
          <ac:spMkLst>
            <pc:docMk/>
            <pc:sldMk cId="2123043105" sldId="300"/>
            <ac:spMk id="2" creationId="{B3970344-63C2-8505-1B42-4FFFC9F698E6}"/>
          </ac:spMkLst>
        </pc:spChg>
        <pc:spChg chg="mod">
          <ac:chgData name="Plinio Passos" userId="fd060cce1e06eb28" providerId="LiveId" clId="{B18B766B-D1EB-4489-BBDE-A72417AA5A53}" dt="2023-07-26T00:53:40.027" v="1078" actId="115"/>
          <ac:spMkLst>
            <pc:docMk/>
            <pc:sldMk cId="2123043105" sldId="300"/>
            <ac:spMk id="3" creationId="{9424634E-91AD-EA90-68DD-EE960CCA0BA4}"/>
          </ac:spMkLst>
        </pc:spChg>
        <pc:picChg chg="del">
          <ac:chgData name="Plinio Passos" userId="fd060cce1e06eb28" providerId="LiveId" clId="{B18B766B-D1EB-4489-BBDE-A72417AA5A53}" dt="2023-07-26T00:54:00.448" v="1079" actId="478"/>
          <ac:picMkLst>
            <pc:docMk/>
            <pc:sldMk cId="2123043105" sldId="300"/>
            <ac:picMk id="6" creationId="{87CCD292-E8AF-DC8C-C518-6E2FD58397E9}"/>
          </ac:picMkLst>
        </pc:picChg>
        <pc:picChg chg="add mod">
          <ac:chgData name="Plinio Passos" userId="fd060cce1e06eb28" providerId="LiveId" clId="{B18B766B-D1EB-4489-BBDE-A72417AA5A53}" dt="2023-07-26T00:54:10.631" v="1083" actId="1076"/>
          <ac:picMkLst>
            <pc:docMk/>
            <pc:sldMk cId="2123043105" sldId="300"/>
            <ac:picMk id="7" creationId="{9409AD23-9F09-6E02-38DA-E84207425069}"/>
          </ac:picMkLst>
        </pc:picChg>
      </pc:sldChg>
      <pc:sldChg chg="addSp delSp modSp add mod">
        <pc:chgData name="Plinio Passos" userId="fd060cce1e06eb28" providerId="LiveId" clId="{B18B766B-D1EB-4489-BBDE-A72417AA5A53}" dt="2023-07-26T00:58:09.979" v="1156" actId="14100"/>
        <pc:sldMkLst>
          <pc:docMk/>
          <pc:sldMk cId="2136980783" sldId="301"/>
        </pc:sldMkLst>
        <pc:spChg chg="mod">
          <ac:chgData name="Plinio Passos" userId="fd060cce1e06eb28" providerId="LiveId" clId="{B18B766B-D1EB-4489-BBDE-A72417AA5A53}" dt="2023-07-26T00:54:59.208" v="1085"/>
          <ac:spMkLst>
            <pc:docMk/>
            <pc:sldMk cId="2136980783" sldId="301"/>
            <ac:spMk id="2" creationId="{B3970344-63C2-8505-1B42-4FFFC9F698E6}"/>
          </ac:spMkLst>
        </pc:spChg>
        <pc:spChg chg="mod">
          <ac:chgData name="Plinio Passos" userId="fd060cce1e06eb28" providerId="LiveId" clId="{B18B766B-D1EB-4489-BBDE-A72417AA5A53}" dt="2023-07-26T00:57:18.002" v="1152" actId="20577"/>
          <ac:spMkLst>
            <pc:docMk/>
            <pc:sldMk cId="2136980783" sldId="301"/>
            <ac:spMk id="3" creationId="{9424634E-91AD-EA90-68DD-EE960CCA0BA4}"/>
          </ac:spMkLst>
        </pc:spChg>
        <pc:picChg chg="add mod">
          <ac:chgData name="Plinio Passos" userId="fd060cce1e06eb28" providerId="LiveId" clId="{B18B766B-D1EB-4489-BBDE-A72417AA5A53}" dt="2023-07-26T00:58:09.979" v="1156" actId="14100"/>
          <ac:picMkLst>
            <pc:docMk/>
            <pc:sldMk cId="2136980783" sldId="301"/>
            <ac:picMk id="6" creationId="{0598E98A-1334-B0EB-1FFD-3FD61BE8B3F1}"/>
          </ac:picMkLst>
        </pc:picChg>
        <pc:picChg chg="del">
          <ac:chgData name="Plinio Passos" userId="fd060cce1e06eb28" providerId="LiveId" clId="{B18B766B-D1EB-4489-BBDE-A72417AA5A53}" dt="2023-07-26T00:58:03.006" v="1153" actId="478"/>
          <ac:picMkLst>
            <pc:docMk/>
            <pc:sldMk cId="2136980783" sldId="301"/>
            <ac:picMk id="7" creationId="{9409AD23-9F09-6E02-38DA-E84207425069}"/>
          </ac:picMkLst>
        </pc:picChg>
      </pc:sldChg>
      <pc:sldChg chg="addSp delSp modSp add mod">
        <pc:chgData name="Plinio Passos" userId="fd060cce1e06eb28" providerId="LiveId" clId="{B18B766B-D1EB-4489-BBDE-A72417AA5A53}" dt="2023-07-26T01:11:27.432" v="1300"/>
        <pc:sldMkLst>
          <pc:docMk/>
          <pc:sldMk cId="2438931795" sldId="302"/>
        </pc:sldMkLst>
        <pc:spChg chg="mod">
          <ac:chgData name="Plinio Passos" userId="fd060cce1e06eb28" providerId="LiveId" clId="{B18B766B-D1EB-4489-BBDE-A72417AA5A53}" dt="2023-07-26T01:11:02.559" v="1299" actId="1076"/>
          <ac:spMkLst>
            <pc:docMk/>
            <pc:sldMk cId="2438931795" sldId="302"/>
            <ac:spMk id="3" creationId="{9424634E-91AD-EA90-68DD-EE960CCA0BA4}"/>
          </ac:spMkLst>
        </pc:spChg>
        <pc:picChg chg="add del mod">
          <ac:chgData name="Plinio Passos" userId="fd060cce1e06eb28" providerId="LiveId" clId="{B18B766B-D1EB-4489-BBDE-A72417AA5A53}" dt="2023-07-26T01:10:36.842" v="1294" actId="478"/>
          <ac:picMkLst>
            <pc:docMk/>
            <pc:sldMk cId="2438931795" sldId="302"/>
            <ac:picMk id="6" creationId="{0598E98A-1334-B0EB-1FFD-3FD61BE8B3F1}"/>
          </ac:picMkLst>
        </pc:picChg>
        <pc:picChg chg="add del">
          <ac:chgData name="Plinio Passos" userId="fd060cce1e06eb28" providerId="LiveId" clId="{B18B766B-D1EB-4489-BBDE-A72417AA5A53}" dt="2023-07-26T01:06:52.502" v="1260" actId="22"/>
          <ac:picMkLst>
            <pc:docMk/>
            <pc:sldMk cId="2438931795" sldId="302"/>
            <ac:picMk id="7" creationId="{1D46199F-E7BE-83D8-9A1E-A7EC3322876D}"/>
          </ac:picMkLst>
        </pc:picChg>
        <pc:picChg chg="add del">
          <ac:chgData name="Plinio Passos" userId="fd060cce1e06eb28" providerId="LiveId" clId="{B18B766B-D1EB-4489-BBDE-A72417AA5A53}" dt="2023-07-26T01:07:00.352" v="1263" actId="22"/>
          <ac:picMkLst>
            <pc:docMk/>
            <pc:sldMk cId="2438931795" sldId="302"/>
            <ac:picMk id="9" creationId="{CB3E07D6-256F-586A-E75D-C9791AE3FA86}"/>
          </ac:picMkLst>
        </pc:picChg>
        <pc:picChg chg="add del">
          <ac:chgData name="Plinio Passos" userId="fd060cce1e06eb28" providerId="LiveId" clId="{B18B766B-D1EB-4489-BBDE-A72417AA5A53}" dt="2023-07-26T01:07:14.494" v="1267" actId="22"/>
          <ac:picMkLst>
            <pc:docMk/>
            <pc:sldMk cId="2438931795" sldId="302"/>
            <ac:picMk id="11" creationId="{854109DA-4F31-12D0-3130-077AC605CA1C}"/>
          </ac:picMkLst>
        </pc:picChg>
        <pc:picChg chg="add del mod">
          <ac:chgData name="Plinio Passos" userId="fd060cce1e06eb28" providerId="LiveId" clId="{B18B766B-D1EB-4489-BBDE-A72417AA5A53}" dt="2023-07-26T01:10:32.102" v="1289" actId="22"/>
          <ac:picMkLst>
            <pc:docMk/>
            <pc:sldMk cId="2438931795" sldId="302"/>
            <ac:picMk id="13" creationId="{C1AA7DBB-02DA-4DE0-BAA1-B1151AD77DAE}"/>
          </ac:picMkLst>
        </pc:picChg>
        <pc:picChg chg="add del mod">
          <ac:chgData name="Plinio Passos" userId="fd060cce1e06eb28" providerId="LiveId" clId="{B18B766B-D1EB-4489-BBDE-A72417AA5A53}" dt="2023-07-26T01:10:29.572" v="1283" actId="22"/>
          <ac:picMkLst>
            <pc:docMk/>
            <pc:sldMk cId="2438931795" sldId="302"/>
            <ac:picMk id="15" creationId="{24F5964D-38DB-4A1E-BEC8-9E1D7A74F026}"/>
          </ac:picMkLst>
        </pc:picChg>
        <pc:picChg chg="add mod">
          <ac:chgData name="Plinio Passos" userId="fd060cce1e06eb28" providerId="LiveId" clId="{B18B766B-D1EB-4489-BBDE-A72417AA5A53}" dt="2023-07-26T01:11:27.432" v="1300"/>
          <ac:picMkLst>
            <pc:docMk/>
            <pc:sldMk cId="2438931795" sldId="302"/>
            <ac:picMk id="16" creationId="{9AA4F649-5878-CA8C-CA10-343003F1D663}"/>
          </ac:picMkLst>
        </pc:picChg>
      </pc:sldChg>
      <pc:sldChg chg="addSp delSp modSp add mod">
        <pc:chgData name="Plinio Passos" userId="fd060cce1e06eb28" providerId="LiveId" clId="{B18B766B-D1EB-4489-BBDE-A72417AA5A53}" dt="2023-07-26T01:22:00.852" v="1385" actId="20577"/>
        <pc:sldMkLst>
          <pc:docMk/>
          <pc:sldMk cId="4156678748" sldId="303"/>
        </pc:sldMkLst>
        <pc:spChg chg="mod">
          <ac:chgData name="Plinio Passos" userId="fd060cce1e06eb28" providerId="LiveId" clId="{B18B766B-D1EB-4489-BBDE-A72417AA5A53}" dt="2023-07-26T01:19:28.121" v="1368" actId="14100"/>
          <ac:spMkLst>
            <pc:docMk/>
            <pc:sldMk cId="4156678748" sldId="303"/>
            <ac:spMk id="5" creationId="{E23A5907-616B-A3FA-E313-60726665FA28}"/>
          </ac:spMkLst>
        </pc:spChg>
        <pc:spChg chg="mod">
          <ac:chgData name="Plinio Passos" userId="fd060cce1e06eb28" providerId="LiveId" clId="{B18B766B-D1EB-4489-BBDE-A72417AA5A53}" dt="2023-07-26T01:22:00.852" v="1385" actId="20577"/>
          <ac:spMkLst>
            <pc:docMk/>
            <pc:sldMk cId="4156678748" sldId="303"/>
            <ac:spMk id="6" creationId="{BF6ED43D-8E51-DBC7-8B72-46186A24BC92}"/>
          </ac:spMkLst>
        </pc:spChg>
        <pc:picChg chg="add del mod">
          <ac:chgData name="Plinio Passos" userId="fd060cce1e06eb28" providerId="LiveId" clId="{B18B766B-D1EB-4489-BBDE-A72417AA5A53}" dt="2023-07-26T01:19:31.192" v="1369" actId="478"/>
          <ac:picMkLst>
            <pc:docMk/>
            <pc:sldMk cId="4156678748" sldId="303"/>
            <ac:picMk id="3" creationId="{276B0ED4-0402-0A1A-A34D-110B054BDF7D}"/>
          </ac:picMkLst>
        </pc:picChg>
        <pc:picChg chg="add mod">
          <ac:chgData name="Plinio Passos" userId="fd060cce1e06eb28" providerId="LiveId" clId="{B18B766B-D1EB-4489-BBDE-A72417AA5A53}" dt="2023-07-26T01:21:58.573" v="1384" actId="1076"/>
          <ac:picMkLst>
            <pc:docMk/>
            <pc:sldMk cId="4156678748" sldId="303"/>
            <ac:picMk id="8" creationId="{F4F39F34-5E6C-8665-65F0-73A8B46F9484}"/>
          </ac:picMkLst>
        </pc:picChg>
      </pc:sldChg>
      <pc:sldChg chg="addSp delSp modSp add mod">
        <pc:chgData name="Plinio Passos" userId="fd060cce1e06eb28" providerId="LiveId" clId="{B18B766B-D1EB-4489-BBDE-A72417AA5A53}" dt="2023-07-26T01:24:39.773" v="1441" actId="1076"/>
        <pc:sldMkLst>
          <pc:docMk/>
          <pc:sldMk cId="3350733539" sldId="304"/>
        </pc:sldMkLst>
        <pc:spChg chg="mod">
          <ac:chgData name="Plinio Passos" userId="fd060cce1e06eb28" providerId="LiveId" clId="{B18B766B-D1EB-4489-BBDE-A72417AA5A53}" dt="2023-07-26T01:22:16.211" v="1387"/>
          <ac:spMkLst>
            <pc:docMk/>
            <pc:sldMk cId="3350733539" sldId="304"/>
            <ac:spMk id="5" creationId="{E23A5907-616B-A3FA-E313-60726665FA28}"/>
          </ac:spMkLst>
        </pc:spChg>
        <pc:spChg chg="mod">
          <ac:chgData name="Plinio Passos" userId="fd060cce1e06eb28" providerId="LiveId" clId="{B18B766B-D1EB-4489-BBDE-A72417AA5A53}" dt="2023-07-26T01:24:39.773" v="1441" actId="1076"/>
          <ac:spMkLst>
            <pc:docMk/>
            <pc:sldMk cId="3350733539" sldId="304"/>
            <ac:spMk id="6" creationId="{BF6ED43D-8E51-DBC7-8B72-46186A24BC92}"/>
          </ac:spMkLst>
        </pc:spChg>
        <pc:picChg chg="add mod">
          <ac:chgData name="Plinio Passos" userId="fd060cce1e06eb28" providerId="LiveId" clId="{B18B766B-D1EB-4489-BBDE-A72417AA5A53}" dt="2023-07-26T01:24:34.875" v="1439" actId="1076"/>
          <ac:picMkLst>
            <pc:docMk/>
            <pc:sldMk cId="3350733539" sldId="304"/>
            <ac:picMk id="3" creationId="{43761A48-1684-3E01-23FC-BA2672096B6C}"/>
          </ac:picMkLst>
        </pc:picChg>
        <pc:picChg chg="del mod">
          <ac:chgData name="Plinio Passos" userId="fd060cce1e06eb28" providerId="LiveId" clId="{B18B766B-D1EB-4489-BBDE-A72417AA5A53}" dt="2023-07-26T01:24:13.102" v="1434" actId="478"/>
          <ac:picMkLst>
            <pc:docMk/>
            <pc:sldMk cId="3350733539" sldId="304"/>
            <ac:picMk id="8" creationId="{F4F39F34-5E6C-8665-65F0-73A8B46F9484}"/>
          </ac:picMkLst>
        </pc:picChg>
      </pc:sldChg>
      <pc:sldChg chg="addSp modSp add mod ord">
        <pc:chgData name="Plinio Passos" userId="fd060cce1e06eb28" providerId="LiveId" clId="{B18B766B-D1EB-4489-BBDE-A72417AA5A53}" dt="2023-07-26T18:22:40.846" v="1858" actId="1076"/>
        <pc:sldMkLst>
          <pc:docMk/>
          <pc:sldMk cId="1139460278" sldId="305"/>
        </pc:sldMkLst>
        <pc:spChg chg="mod">
          <ac:chgData name="Plinio Passos" userId="fd060cce1e06eb28" providerId="LiveId" clId="{B18B766B-D1EB-4489-BBDE-A72417AA5A53}" dt="2023-07-26T18:05:50.077" v="1516" actId="20577"/>
          <ac:spMkLst>
            <pc:docMk/>
            <pc:sldMk cId="1139460278" sldId="305"/>
            <ac:spMk id="5" creationId="{E23A5907-616B-A3FA-E313-60726665FA28}"/>
          </ac:spMkLst>
        </pc:spChg>
        <pc:spChg chg="mod">
          <ac:chgData name="Plinio Passos" userId="fd060cce1e06eb28" providerId="LiveId" clId="{B18B766B-D1EB-4489-BBDE-A72417AA5A53}" dt="2023-07-26T18:22:38.323" v="1857" actId="1076"/>
          <ac:spMkLst>
            <pc:docMk/>
            <pc:sldMk cId="1139460278" sldId="305"/>
            <ac:spMk id="6" creationId="{BF6ED43D-8E51-DBC7-8B72-46186A24BC92}"/>
          </ac:spMkLst>
        </pc:spChg>
        <pc:picChg chg="add mod">
          <ac:chgData name="Plinio Passos" userId="fd060cce1e06eb28" providerId="LiveId" clId="{B18B766B-D1EB-4489-BBDE-A72417AA5A53}" dt="2023-07-26T18:22:40.846" v="1858" actId="1076"/>
          <ac:picMkLst>
            <pc:docMk/>
            <pc:sldMk cId="1139460278" sldId="305"/>
            <ac:picMk id="3" creationId="{B88B4391-8CEB-7B51-ABEC-CB97A4537FC4}"/>
          </ac:picMkLst>
        </pc:picChg>
      </pc:sldChg>
      <pc:sldChg chg="addSp modSp add mod ord">
        <pc:chgData name="Plinio Passos" userId="fd060cce1e06eb28" providerId="LiveId" clId="{B18B766B-D1EB-4489-BBDE-A72417AA5A53}" dt="2023-07-26T18:05:26.357" v="1506"/>
        <pc:sldMkLst>
          <pc:docMk/>
          <pc:sldMk cId="908072088" sldId="306"/>
        </pc:sldMkLst>
        <pc:picChg chg="add mod">
          <ac:chgData name="Plinio Passos" userId="fd060cce1e06eb28" providerId="LiveId" clId="{B18B766B-D1EB-4489-BBDE-A72417AA5A53}" dt="2023-07-26T18:05:12.270" v="1504" actId="1076"/>
          <ac:picMkLst>
            <pc:docMk/>
            <pc:sldMk cId="908072088" sldId="306"/>
            <ac:picMk id="3" creationId="{6F97A752-7AA6-F8C9-66AC-DD1AA2C7C340}"/>
          </ac:picMkLst>
        </pc:picChg>
      </pc:sldChg>
      <pc:sldChg chg="add del">
        <pc:chgData name="Plinio Passos" userId="fd060cce1e06eb28" providerId="LiveId" clId="{B18B766B-D1EB-4489-BBDE-A72417AA5A53}" dt="2023-07-26T18:04:55.014" v="1501" actId="2890"/>
        <pc:sldMkLst>
          <pc:docMk/>
          <pc:sldMk cId="3667437326" sldId="306"/>
        </pc:sldMkLst>
      </pc:sldChg>
      <pc:sldChg chg="addSp modSp add mod">
        <pc:chgData name="Plinio Passos" userId="fd060cce1e06eb28" providerId="LiveId" clId="{B18B766B-D1EB-4489-BBDE-A72417AA5A53}" dt="2023-07-26T18:10:53.442" v="1572" actId="1076"/>
        <pc:sldMkLst>
          <pc:docMk/>
          <pc:sldMk cId="1173888629" sldId="307"/>
        </pc:sldMkLst>
        <pc:spChg chg="mod">
          <ac:chgData name="Plinio Passos" userId="fd060cce1e06eb28" providerId="LiveId" clId="{B18B766B-D1EB-4489-BBDE-A72417AA5A53}" dt="2023-07-26T18:09:43.923" v="1562" actId="5793"/>
          <ac:spMkLst>
            <pc:docMk/>
            <pc:sldMk cId="1173888629" sldId="307"/>
            <ac:spMk id="6" creationId="{BF6ED43D-8E51-DBC7-8B72-46186A24BC92}"/>
          </ac:spMkLst>
        </pc:spChg>
        <pc:picChg chg="mod">
          <ac:chgData name="Plinio Passos" userId="fd060cce1e06eb28" providerId="LiveId" clId="{B18B766B-D1EB-4489-BBDE-A72417AA5A53}" dt="2023-07-26T18:10:53.442" v="1572" actId="1076"/>
          <ac:picMkLst>
            <pc:docMk/>
            <pc:sldMk cId="1173888629" sldId="307"/>
            <ac:picMk id="3" creationId="{B88B4391-8CEB-7B51-ABEC-CB97A4537FC4}"/>
          </ac:picMkLst>
        </pc:picChg>
        <pc:picChg chg="add mod">
          <ac:chgData name="Plinio Passos" userId="fd060cce1e06eb28" providerId="LiveId" clId="{B18B766B-D1EB-4489-BBDE-A72417AA5A53}" dt="2023-07-26T18:10:51.885" v="1571" actId="14100"/>
          <ac:picMkLst>
            <pc:docMk/>
            <pc:sldMk cId="1173888629" sldId="307"/>
            <ac:picMk id="7" creationId="{FC70CA16-E14D-6766-3164-9AE77CB2C3B2}"/>
          </ac:picMkLst>
        </pc:picChg>
      </pc:sldChg>
      <pc:sldChg chg="delSp modSp add mod ord">
        <pc:chgData name="Plinio Passos" userId="fd060cce1e06eb28" providerId="LiveId" clId="{B18B766B-D1EB-4489-BBDE-A72417AA5A53}" dt="2023-07-26T18:19:39.193" v="1817" actId="20577"/>
        <pc:sldMkLst>
          <pc:docMk/>
          <pc:sldMk cId="2187133999" sldId="308"/>
        </pc:sldMkLst>
        <pc:spChg chg="mod">
          <ac:chgData name="Plinio Passos" userId="fd060cce1e06eb28" providerId="LiveId" clId="{B18B766B-D1EB-4489-BBDE-A72417AA5A53}" dt="2023-07-26T18:19:39.193" v="1817" actId="20577"/>
          <ac:spMkLst>
            <pc:docMk/>
            <pc:sldMk cId="2187133999" sldId="308"/>
            <ac:spMk id="6" creationId="{BF6ED43D-8E51-DBC7-8B72-46186A24BC92}"/>
          </ac:spMkLst>
        </pc:spChg>
        <pc:picChg chg="del">
          <ac:chgData name="Plinio Passos" userId="fd060cce1e06eb28" providerId="LiveId" clId="{B18B766B-D1EB-4489-BBDE-A72417AA5A53}" dt="2023-07-26T18:17:56.153" v="1763" actId="478"/>
          <ac:picMkLst>
            <pc:docMk/>
            <pc:sldMk cId="2187133999" sldId="308"/>
            <ac:picMk id="3" creationId="{B88B4391-8CEB-7B51-ABEC-CB97A4537FC4}"/>
          </ac:picMkLst>
        </pc:picChg>
      </pc:sldChg>
      <pc:sldChg chg="modSp add mod">
        <pc:chgData name="Plinio Passos" userId="fd060cce1e06eb28" providerId="LiveId" clId="{B18B766B-D1EB-4489-BBDE-A72417AA5A53}" dt="2023-07-26T18:29:55.283" v="2029" actId="113"/>
        <pc:sldMkLst>
          <pc:docMk/>
          <pc:sldMk cId="1688497274" sldId="309"/>
        </pc:sldMkLst>
        <pc:spChg chg="mod">
          <ac:chgData name="Plinio Passos" userId="fd060cce1e06eb28" providerId="LiveId" clId="{B18B766B-D1EB-4489-BBDE-A72417AA5A53}" dt="2023-07-26T18:20:11.349" v="1825" actId="20577"/>
          <ac:spMkLst>
            <pc:docMk/>
            <pc:sldMk cId="1688497274" sldId="309"/>
            <ac:spMk id="5" creationId="{E23A5907-616B-A3FA-E313-60726665FA28}"/>
          </ac:spMkLst>
        </pc:spChg>
        <pc:spChg chg="mod">
          <ac:chgData name="Plinio Passos" userId="fd060cce1e06eb28" providerId="LiveId" clId="{B18B766B-D1EB-4489-BBDE-A72417AA5A53}" dt="2023-07-26T18:29:55.283" v="2029" actId="113"/>
          <ac:spMkLst>
            <pc:docMk/>
            <pc:sldMk cId="1688497274" sldId="309"/>
            <ac:spMk id="6" creationId="{BF6ED43D-8E51-DBC7-8B72-46186A24BC92}"/>
          </ac:spMkLst>
        </pc:spChg>
      </pc:sldChg>
      <pc:sldChg chg="addSp modSp add mod">
        <pc:chgData name="Plinio Passos" userId="fd060cce1e06eb28" providerId="LiveId" clId="{B18B766B-D1EB-4489-BBDE-A72417AA5A53}" dt="2023-07-26T18:30:45.204" v="2060" actId="20577"/>
        <pc:sldMkLst>
          <pc:docMk/>
          <pc:sldMk cId="555496454" sldId="310"/>
        </pc:sldMkLst>
        <pc:spChg chg="mod">
          <ac:chgData name="Plinio Passos" userId="fd060cce1e06eb28" providerId="LiveId" clId="{B18B766B-D1EB-4489-BBDE-A72417AA5A53}" dt="2023-07-26T18:30:45.204" v="2060" actId="20577"/>
          <ac:spMkLst>
            <pc:docMk/>
            <pc:sldMk cId="555496454" sldId="310"/>
            <ac:spMk id="5" creationId="{E23A5907-616B-A3FA-E313-60726665FA28}"/>
          </ac:spMkLst>
        </pc:spChg>
        <pc:spChg chg="mod">
          <ac:chgData name="Plinio Passos" userId="fd060cce1e06eb28" providerId="LiveId" clId="{B18B766B-D1EB-4489-BBDE-A72417AA5A53}" dt="2023-07-26T18:30:00.524" v="2030" actId="6549"/>
          <ac:spMkLst>
            <pc:docMk/>
            <pc:sldMk cId="555496454" sldId="310"/>
            <ac:spMk id="6" creationId="{BF6ED43D-8E51-DBC7-8B72-46186A24BC92}"/>
          </ac:spMkLst>
        </pc:spChg>
        <pc:picChg chg="add mod">
          <ac:chgData name="Plinio Passos" userId="fd060cce1e06eb28" providerId="LiveId" clId="{B18B766B-D1EB-4489-BBDE-A72417AA5A53}" dt="2023-07-26T18:30:09.906" v="2034" actId="1076"/>
          <ac:picMkLst>
            <pc:docMk/>
            <pc:sldMk cId="555496454" sldId="310"/>
            <ac:picMk id="3" creationId="{612132FA-E1DB-F80C-57AC-1A6D74827675}"/>
          </ac:picMkLst>
        </pc:picChg>
      </pc:sldChg>
      <pc:sldChg chg="addSp modSp add mod ord">
        <pc:chgData name="Plinio Passos" userId="fd060cce1e06eb28" providerId="LiveId" clId="{B18B766B-D1EB-4489-BBDE-A72417AA5A53}" dt="2023-07-26T18:38:13.915" v="2125" actId="20577"/>
        <pc:sldMkLst>
          <pc:docMk/>
          <pc:sldMk cId="861029912" sldId="311"/>
        </pc:sldMkLst>
        <pc:spChg chg="mod">
          <ac:chgData name="Plinio Passos" userId="fd060cce1e06eb28" providerId="LiveId" clId="{B18B766B-D1EB-4489-BBDE-A72417AA5A53}" dt="2023-07-26T18:30:47.996" v="2061" actId="20577"/>
          <ac:spMkLst>
            <pc:docMk/>
            <pc:sldMk cId="861029912" sldId="311"/>
            <ac:spMk id="5" creationId="{E23A5907-616B-A3FA-E313-60726665FA28}"/>
          </ac:spMkLst>
        </pc:spChg>
        <pc:spChg chg="mod">
          <ac:chgData name="Plinio Passos" userId="fd060cce1e06eb28" providerId="LiveId" clId="{B18B766B-D1EB-4489-BBDE-A72417AA5A53}" dt="2023-07-26T18:38:13.915" v="2125" actId="20577"/>
          <ac:spMkLst>
            <pc:docMk/>
            <pc:sldMk cId="861029912" sldId="311"/>
            <ac:spMk id="6" creationId="{BF6ED43D-8E51-DBC7-8B72-46186A24BC92}"/>
          </ac:spMkLst>
        </pc:spChg>
        <pc:picChg chg="add mod">
          <ac:chgData name="Plinio Passos" userId="fd060cce1e06eb28" providerId="LiveId" clId="{B18B766B-D1EB-4489-BBDE-A72417AA5A53}" dt="2023-07-26T18:37:41.675" v="2110" actId="1076"/>
          <ac:picMkLst>
            <pc:docMk/>
            <pc:sldMk cId="861029912" sldId="311"/>
            <ac:picMk id="3" creationId="{9854D72B-C391-37AC-8AA5-7DFB802BB01F}"/>
          </ac:picMkLst>
        </pc:picChg>
      </pc:sldChg>
      <pc:sldChg chg="add del">
        <pc:chgData name="Plinio Passos" userId="fd060cce1e06eb28" providerId="LiveId" clId="{B18B766B-D1EB-4489-BBDE-A72417AA5A53}" dt="2023-07-26T18:31:30.419" v="2063" actId="47"/>
        <pc:sldMkLst>
          <pc:docMk/>
          <pc:sldMk cId="1577101032" sldId="312"/>
        </pc:sldMkLst>
      </pc:sldChg>
      <pc:sldChg chg="addSp delSp modSp add mod">
        <pc:chgData name="Plinio Passos" userId="fd060cce1e06eb28" providerId="LiveId" clId="{B18B766B-D1EB-4489-BBDE-A72417AA5A53}" dt="2023-07-26T18:51:34.620" v="2445" actId="1076"/>
        <pc:sldMkLst>
          <pc:docMk/>
          <pc:sldMk cId="3495959156" sldId="312"/>
        </pc:sldMkLst>
        <pc:spChg chg="mod">
          <ac:chgData name="Plinio Passos" userId="fd060cce1e06eb28" providerId="LiveId" clId="{B18B766B-D1EB-4489-BBDE-A72417AA5A53}" dt="2023-07-26T18:42:29.095" v="2317" actId="1076"/>
          <ac:spMkLst>
            <pc:docMk/>
            <pc:sldMk cId="3495959156" sldId="312"/>
            <ac:spMk id="5" creationId="{E23A5907-616B-A3FA-E313-60726665FA28}"/>
          </ac:spMkLst>
        </pc:spChg>
        <pc:spChg chg="mod">
          <ac:chgData name="Plinio Passos" userId="fd060cce1e06eb28" providerId="LiveId" clId="{B18B766B-D1EB-4489-BBDE-A72417AA5A53}" dt="2023-07-26T18:44:05.754" v="2322" actId="1076"/>
          <ac:spMkLst>
            <pc:docMk/>
            <pc:sldMk cId="3495959156" sldId="312"/>
            <ac:spMk id="6" creationId="{BF6ED43D-8E51-DBC7-8B72-46186A24BC92}"/>
          </ac:spMkLst>
        </pc:spChg>
        <pc:picChg chg="del mod">
          <ac:chgData name="Plinio Passos" userId="fd060cce1e06eb28" providerId="LiveId" clId="{B18B766B-D1EB-4489-BBDE-A72417AA5A53}" dt="2023-07-26T18:51:16.418" v="2437" actId="478"/>
          <ac:picMkLst>
            <pc:docMk/>
            <pc:sldMk cId="3495959156" sldId="312"/>
            <ac:picMk id="3" creationId="{9854D72B-C391-37AC-8AA5-7DFB802BB01F}"/>
          </ac:picMkLst>
        </pc:picChg>
        <pc:picChg chg="add del">
          <ac:chgData name="Plinio Passos" userId="fd060cce1e06eb28" providerId="LiveId" clId="{B18B766B-D1EB-4489-BBDE-A72417AA5A53}" dt="2023-07-26T18:51:18.288" v="2439"/>
          <ac:picMkLst>
            <pc:docMk/>
            <pc:sldMk cId="3495959156" sldId="312"/>
            <ac:picMk id="4098" creationId="{AB871886-DDBC-A23C-D786-475AF8DEDC5C}"/>
          </ac:picMkLst>
        </pc:picChg>
        <pc:picChg chg="add mod">
          <ac:chgData name="Plinio Passos" userId="fd060cce1e06eb28" providerId="LiveId" clId="{B18B766B-D1EB-4489-BBDE-A72417AA5A53}" dt="2023-07-26T18:51:34.620" v="2445" actId="1076"/>
          <ac:picMkLst>
            <pc:docMk/>
            <pc:sldMk cId="3495959156" sldId="312"/>
            <ac:picMk id="4100" creationId="{A790BDB2-93EC-6DB9-AC9B-E6B1DADDC21E}"/>
          </ac:picMkLst>
        </pc:picChg>
      </pc:sldChg>
      <pc:sldChg chg="addSp delSp modSp add mod">
        <pc:chgData name="Plinio Passos" userId="fd060cce1e06eb28" providerId="LiveId" clId="{B18B766B-D1EB-4489-BBDE-A72417AA5A53}" dt="2023-07-26T18:50:54.248" v="2435" actId="1076"/>
        <pc:sldMkLst>
          <pc:docMk/>
          <pc:sldMk cId="2583829389" sldId="313"/>
        </pc:sldMkLst>
        <pc:spChg chg="mod">
          <ac:chgData name="Plinio Passos" userId="fd060cce1e06eb28" providerId="LiveId" clId="{B18B766B-D1EB-4489-BBDE-A72417AA5A53}" dt="2023-07-26T18:44:21.529" v="2327" actId="20577"/>
          <ac:spMkLst>
            <pc:docMk/>
            <pc:sldMk cId="2583829389" sldId="313"/>
            <ac:spMk id="5" creationId="{E23A5907-616B-A3FA-E313-60726665FA28}"/>
          </ac:spMkLst>
        </pc:spChg>
        <pc:spChg chg="mod">
          <ac:chgData name="Plinio Passos" userId="fd060cce1e06eb28" providerId="LiveId" clId="{B18B766B-D1EB-4489-BBDE-A72417AA5A53}" dt="2023-07-26T18:49:38.428" v="2428" actId="1076"/>
          <ac:spMkLst>
            <pc:docMk/>
            <pc:sldMk cId="2583829389" sldId="313"/>
            <ac:spMk id="6" creationId="{BF6ED43D-8E51-DBC7-8B72-46186A24BC92}"/>
          </ac:spMkLst>
        </pc:spChg>
        <pc:picChg chg="del mod">
          <ac:chgData name="Plinio Passos" userId="fd060cce1e06eb28" providerId="LiveId" clId="{B18B766B-D1EB-4489-BBDE-A72417AA5A53}" dt="2023-07-26T18:45:34.806" v="2344" actId="478"/>
          <ac:picMkLst>
            <pc:docMk/>
            <pc:sldMk cId="2583829389" sldId="313"/>
            <ac:picMk id="3" creationId="{9854D72B-C391-37AC-8AA5-7DFB802BB01F}"/>
          </ac:picMkLst>
        </pc:picChg>
        <pc:picChg chg="add del mod">
          <ac:chgData name="Plinio Passos" userId="fd060cce1e06eb28" providerId="LiveId" clId="{B18B766B-D1EB-4489-BBDE-A72417AA5A53}" dt="2023-07-26T18:50:47.229" v="2431" actId="478"/>
          <ac:picMkLst>
            <pc:docMk/>
            <pc:sldMk cId="2583829389" sldId="313"/>
            <ac:picMk id="7" creationId="{52561750-49A7-A8F9-A199-E8D3E31B1540}"/>
          </ac:picMkLst>
        </pc:picChg>
        <pc:picChg chg="add mod">
          <ac:chgData name="Plinio Passos" userId="fd060cce1e06eb28" providerId="LiveId" clId="{B18B766B-D1EB-4489-BBDE-A72417AA5A53}" dt="2023-07-26T18:50:54.248" v="2435" actId="1076"/>
          <ac:picMkLst>
            <pc:docMk/>
            <pc:sldMk cId="2583829389" sldId="313"/>
            <ac:picMk id="3074" creationId="{D24C8F8D-7018-A9DF-315C-D98281BAB26A}"/>
          </ac:picMkLst>
        </pc:picChg>
      </pc:sldChg>
      <pc:sldChg chg="addSp modSp add mod">
        <pc:chgData name="Plinio Passos" userId="fd060cce1e06eb28" providerId="LiveId" clId="{B18B766B-D1EB-4489-BBDE-A72417AA5A53}" dt="2023-07-26T19:07:51.323" v="2579" actId="1076"/>
        <pc:sldMkLst>
          <pc:docMk/>
          <pc:sldMk cId="81552721" sldId="314"/>
        </pc:sldMkLst>
        <pc:spChg chg="mod">
          <ac:chgData name="Plinio Passos" userId="fd060cce1e06eb28" providerId="LiveId" clId="{B18B766B-D1EB-4489-BBDE-A72417AA5A53}" dt="2023-07-26T19:07:51.323" v="2579" actId="1076"/>
          <ac:spMkLst>
            <pc:docMk/>
            <pc:sldMk cId="81552721" sldId="314"/>
            <ac:spMk id="6" creationId="{BF6ED43D-8E51-DBC7-8B72-46186A24BC92}"/>
          </ac:spMkLst>
        </pc:spChg>
        <pc:picChg chg="add mod">
          <ac:chgData name="Plinio Passos" userId="fd060cce1e06eb28" providerId="LiveId" clId="{B18B766B-D1EB-4489-BBDE-A72417AA5A53}" dt="2023-07-26T19:07:42.475" v="2578" actId="14100"/>
          <ac:picMkLst>
            <pc:docMk/>
            <pc:sldMk cId="81552721" sldId="314"/>
            <ac:picMk id="3" creationId="{591D1364-DC73-B019-A308-776D2F637445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2T19:43:19.0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1,'8'0,"12"0,6 0,8 0,1 0,4 0,0 0,1 0,-2 0,6 0,-5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2T19:49:25.7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26,'28'-1,"49"-10,24-1,421 10,-264 4,-231-2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2T19:49:37.4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211 1,'287'0,"-286"0,1 0,-1-1,0 1,1 0,-1 0,0 0,0 0,1 0,-1 0,0 1,1-1,-1 0,0 1,0-1,1 1,-1-1,0 1,0-1,0 1,0 0,0 0,0-1,1 3,-2-2,0 0,0 0,-1 0,1 0,-1 0,1 0,-1 0,1 1,-1-1,0-1,1 1,-1 0,0 0,0 0,0 0,0 0,0-1,0 1,-1 1,-68 39,64-38,-144 73,-105 58,252-133,0 1,-1 1,1-1,0 0,0 1,0-1,1 1,-5 5,7-8,0 1,-1-1,1 0,0 1,0-1,0 0,0 1,0-1,0 0,0 1,-1-1,1 1,0-1,0 0,1 1,-1-1,0 0,0 1,0-1,0 0,0 1,0-1,0 0,0 1,1-1,-1 0,0 1,0-1,1 0,-1 0,0 1,22 6,57-3,111-7,-51-1,-116 3,-8 1,-1-1,0 2,1 0,26 6,-38-6,0 0,0 0,0 0,0 0,0 1,0-1,0 1,0 0,0 0,-1 0,1 0,-1 1,0-1,1 1,-1-1,0 1,-1 0,1 0,0 0,-1 0,1 0,-1 0,0 0,0 0,-1 0,2 6,-1 7,-1 0,0 0,-2 1,1-1,-2 0,0 0,-1 0,-1-1,0 1,-1-1,-1 0,0-1,-1 1,0-1,-2-1,1 0,-2 0,1-1,-2 0,0-1,0 0,-1-1,0-1,0 0,-16 8,-2-5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2T19:49:37.8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2T19:49:42.2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1108,'162'2,"174"-5,-330 3,1-1,-1 1,0-1,1-1,-1 1,0-1,0 0,0-1,0 1,0-1,9-7,-11 7,0-1,-1 0,1 0,-1 0,0 0,0-1,-1 1,1-1,-1 0,0 0,-1 1,1-1,-1 0,2-10,6-52,-7 44,1 1,1 0,1 0,10-26,-7 25,-1 0,0 0,-2-1,3-41,-4-97,-3 29,1 113,2-1,0 1,1 0,8-20,-7 27,-1 0,-1-1,-1 1,0-1,0 0,-2 0,1 0,-2-1,-2-24,2 36,-1 0,0 0,0 0,0 0,0 0,-1 0,1 0,-1 0,0 1,0-1,0 1,0-1,0 1,0 0,-1 0,1 0,-1 0,1 0,-1 1,0-1,0 1,0-1,0 1,0 0,0 0,0 1,-5-2,-8 1,-1-1,1 2,0 1,-22 2,0 0,-168-1,-42 1,223 1,8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2T19:49:43.2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1,'4'4,"2"6,-1 5,0 4,2 8,9 8,10 1,1 0,-5-2,-9-4,-12-1,-15-7,-4-6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2T19:51:36.4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 52,'6'-5,"0"0,0 1,0-1,1 1,0 0,0 1,0 0,0 0,1 0,-1 1,1 0,14-1,11-1,56 3,-53 1,1220-1,-559 3,-692-2,1 0,-1 1,0 0,0-1,0 2,0-1,1 0,-2 1,1 0,0 0,0 1,-1-1,1 1,-1 0,0 0,0 1,5 4,-3-1,0 1,-1-1,0 1,0 0,-1 0,0 1,0-1,-1 1,2 11,2 11,-2 1,-1 1,-2-1,-3 53,-2 16,-18 242,-17-118,22-154,4 1,-5 130,19 62,-2-261,1 0,-1 0,0-1,-1 1,1 0,0 0,-1-1,0 1,1 0,-1-1,0 1,0-1,0 1,-1-1,1 0,-1 1,1-1,-1 0,0 0,0 0,0 0,0 0,0 0,0-1,-3 2,-3 0,0 0,0-1,1 0,-1 0,0-1,-1 0,-10-1,-391-1,161-3,-273 5,505 0,0 1,0 1,0 1,0 0,1 1,-24 11,17-7,-1 0,-28 5,-13-6,-2-3,1-3,-77-6,5 0,121 4,1 0,-1-1,1-1,-1-1,1 0,-27-9,36 9,0-1,1 1,-1-1,1 0,0-1,0 1,0-1,0 0,1-1,0 0,0 1,1-1,-1-1,1 1,1-1,-1 0,-2-7,0-4,0 0,2 0,0 0,1-1,-1-34,7-100,1 60,-5-40,3-86,-1 212,1 0,-1 0,1 0,0 0,1 0,-1 0,1 1,1-1,-1 1,1 0,0 0,1 0,-1 0,10-8,7-4,0 0,38-22,-27 18,22-14,1 2,1 2,2 4,2 1,91-27,-103 45,-1 2,1 2,0 3,91 6,-19-1,-62-7,0-2,111-27,-119 23,97-31,-107 27,1 2,0 2,0 2,63-4,-69 10,-13 0,-1 2,1 0,23 4,-40-4,0 1,-1 0,1 0,0 1,0 0,-1-1,1 1,-1 1,1-1,-1 1,0 0,0 0,0 0,0 0,-1 1,1-1,-1 1,4 6,6 14,-2 1,10 28,8 20,-20-53,-1 0,-1 0,-1 0,-1 1,-1 0,-1 0,0 0,-2 0,0 1,-4 28,3-46,-1-1,1 0,-1 1,0-1,0 0,0 0,-1 0,1 0,-1 0,0 0,1-1,-1 1,0 0,-1-1,1 0,0 1,-1-1,0 0,1 0,-1 0,0-1,0 1,0-1,0 1,0-1,0 0,0 0,0 0,-6 0,-9 2,-1-1,0-1,0-1,-21-2,12 1,-976-6,654 8,339-1,4-1,1 1,-1 0,0 1,0-1,1 1,-1 0,0 1,-9 4,15-6,1 0,0 0,0 0,-1 0,1 1,0-1,0 0,0 0,-1 1,1-1,0 0,0 1,0-1,0 0,0 0,-1 1,1-1,0 0,0 1,0-1,0 0,0 1,0-1,0 0,0 0,0 1,0-1,0 0,1 1,-1-1,0 0,0 1,0-1,0 0,0 0,1 1,-1-1,0 0,0 0,0 1,1-1,-1 0,0 0,0 0,1 0,-1 1,0-1,16 13,-13-11,133 115,-30-24,-37-34,-26-22,72 50,-98-77,0-1,0 0,1-1,-1-1,2 0,-1-2,1 0,28 3,629 16,-581-24,-1515 0,1364 6,44-4,0-1,0 1,0-2,-23-1,33 0,-1 0,1 1,0-1,0 0,0 0,0 0,0-1,0 1,0 0,0-1,0 1,1-1,-1 0,1 0,-1 1,1-1,-1 0,1 0,0 0,0 0,0-1,0 1,1 0,-1 0,1-1,-1-3,-1-7,0-1,1 1,2-21,-1 19,4-78,-1 54,-1 0,-2 0,-9-62,7 89,-1 1,0 0,0 0,-1 0,-1 0,1 1,-2 0,0 0,0 0,0 0,-1 1,-1 0,0 1,0 0,0 0,-16-11,-35-18,34 22,-45-34,47 28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2T19:51:45.5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32 0,'306'12,"-53"-1,1144-7,-783-6,-608 2,0 0,0 0,0 1,-1 0,1 0,0 1,0 0,-1 0,1 0,-1 0,1 1,-1 0,0 0,0 0,0 1,-1 0,5 4,-3-1,0 1,0 0,-1 0,0 1,0-1,-1 1,0 0,0 1,3 13,0 12,-2 1,-1 0,-1-1,-4 56,0 6,14 113,-4-67,-6-1,-25 227,19-332,-3 20,-20 96,24-144,-1 0,0 0,0-1,-1 1,0-1,0 0,-1 0,0-1,0 1,-1-1,0 0,-1-1,1 1,-11 7,7-8,0-1,0 1,-1-2,0 1,0-2,0 1,0-2,0 1,-1-2,1 1,-13-1,-382-1,161-4,164 4,-44-1,-140 17,100-7,129-9,0 1,0 1,0 2,1 2,-42 12,53-12,0 0,-1-1,0-1,-32 0,-104-6,54-1,47 4,24 1,1-3,-1 0,-56-11,81 10,0-1,0-1,1 1,0-2,-1 1,2-2,-1 1,0-1,1-1,0 0,1 0,0-1,0 0,0 0,-11-17,-5-16,1-2,3-1,-20-57,34 83,1 0,1 0,1 0,0-1,0-21,6-97,0 44,-4-24,4-132,1 214,1-1,2 0,19-59,50-103,4-13,-77 204,1-8,1-1,1 1,0 0,11-19,-14 30,0 0,0 0,0 0,1 1,-1-1,1 1,0 0,0 0,0 0,0 0,0 1,1 0,-1 0,1 0,-1 0,1 1,0-1,9 0,-1 1,1 0,0 1,0 1,-1 0,1 1,17 4,84 30,-48-13,21 0,2-3,0-4,137 6,283-19,-253-6,161 18,-377-12,-17-2,-1 1,0 1,0 1,42 13,-59-14,-1-1,1 1,0 0,-1 0,0 0,0 1,0 0,0 0,0 0,-1 1,0 0,0-1,0 2,0-1,-1 0,0 1,0-1,-1 1,1 0,-1 0,0 0,1 12,1 18,-1 1,-2-1,-7 63,1-1,7-19,0-51,-2-1,0 0,-2 0,-6 33,8-57,-1 1,-1-1,1 0,0 0,-1-1,1 1,-1 0,0 0,0-1,0 1,0-1,0 0,-1 0,1 1,-1-1,0-1,1 1,-1 0,0-1,0 1,0-1,0 0,-6 1,-5 1,1-1,-1 0,0-1,-18-1,13 0,-284-19,241 12,-434-2,284 13,-60-3,-292-3,541 0,1 0,-1-2,1 0,-27-9,40 10,0 0,-1-1,1 0,0 0,1-1,-1 0,1-1,0 0,0 0,1 0,0-1,-7-8,12 13,1 1,0-1,0 1,1-1,-1 0,0 1,0-1,1 0,-1 1,1-1,-1 0,1 0,0 1,0-1,0 0,0 0,0 0,0 0,0 1,1-1,-1 0,1 0,0-1,1 0,0 0,0 0,0 0,0 0,0 1,1-1,0 1,-1 0,1 0,0 0,4-3,11-4,0 1,0 1,29-7,-36 11,366-84,-278 67,71-10,1 8,311-1,363 23,-842 0,1 0,-1 0,0 0,0 0,1 0,-1 1,0-1,0 1,0 0,0 0,0 0,0 0,0 1,0-1,0 1,0 0,-1-1,1 1,4 5,-5-3,0 1,0 0,0 0,0 0,-1 0,1 0,-1 0,-1 0,1 1,-1-1,0 0,0 6,0 44,-2 0,-3 0,-2 0,-3 0,-2-1,-20 58,29-104,0 0,-1 0,0 0,0 0,-1 0,1-1,-2 0,1 0,-13 12,12-15,0 0,0-1,0 0,0 0,0 0,0-1,-1 0,1 0,-1 0,0-1,1 0,-1-1,-11 1,-365-3,110-2,-592 4,851 1,0 2,0-1,0 2,0 0,0 0,1 2,0-1,0 2,-15 9,-49 21,56-29,0 1,1 1,0 1,1 1,0 0,1 2,0 0,1 1,-16 18,-35 27,48-44,2 0,0 1,-16 20,33-37,0 1,1-1,-1 1,1-1,-1 1,1 0,0-1,-1 1,1-1,-1 1,1 0,0-1,0 1,-1 0,1-1,0 1,0 0,0-1,0 1,0 0,0 0,0-1,0 1,0 0,0 0,0-1,0 1,0 0,1-1,-1 1,0 0,0-1,1 1,-1 0,1 0,8 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2T19:52:55.83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82 684,'102'-1,"-5"0,162 17,935 113,-1088-123,-10-1,-1 4,97 22,-158-20,0 1,-1 2,-1 2,0 0,-1 2,-1 2,-1 1,42 38,-63-51,-1 0,1 1,-2-1,1 1,-1 1,-1-1,0 1,0 0,-1 0,0 0,-1 1,0-1,0 1,1 18,-1 14,-1 0,-7 65,1-16,5 41,-3 112,2-242,-1 0,0 0,1 0,-1 0,0 0,0 0,0-1,-1 1,1 0,-1-1,0 1,1-1,-1 1,0-1,0 0,-1 0,1 0,0 0,-1 0,1 0,-1-1,1 1,-1-1,0 0,0 1,0-1,0-1,0 1,-3 0,-11 2,0-1,0 0,0-2,-18-1,11 1,-887-6,862 9,0 1,-62 15,60-9,-100 6,-507-16,283-2,372 2,0 0,0 0,0-1,0 1,0-1,0 1,0-1,0 0,0 0,0-1,0 1,1 0,-1-1,0 0,1 1,0-1,-1 0,1 0,0-1,0 1,0 0,0-1,1 1,-1-1,0 0,1 1,0-1,0 0,0 0,0 0,0 0,0-4,-2-11,2 0,-1 0,2 0,3-27,-1 11,1-325,-3 356,0 0,0 1,1-1,-1 1,0-1,1 1,0-1,0 1,0-1,0 1,0-1,0 1,0 0,1 0,-1 0,1 0,0 0,-1 0,1 0,0 0,0 1,0-1,1 1,-1-1,0 1,0 0,1 0,2-1,7-2,0 1,1 1,0 0,21-1,-20 2,641-5,-343 12,460-7,-734 6,-26 1,-12-6,0 1,0-1,0 1,0-1,-1 1,1-1,0 1,0-1,-1 0,1 1,0-1,-1 1,1-1,0 0,-1 1,1-1,-1 0,1 0,0 1,-1-1,1 0,-1 0,1 0,-1 1,1-1,-1 0,1 0,-1 0,0 0,-19 6,0-1,0-1,0 0,-35 0,-25 5,-57 20,-148 53,142-38,122-38,-4 3,0-2,-1 0,1-1,-2-2,1-1,0 0,-52-4,96 3,0-1,30-3,-1 0,1048 2,-1084 0,-1 0,1-1,0 0,0-1,0 0,-1-1,17-6,-21 7,-1-1,1-1,-1 1,0-1,0 0,0 0,-1 0,1 0,-1-1,0 0,0 0,-1 0,1 0,4-11,9-20,-7 17,0 0,-1-1,-1 0,-1 0,-1-1,-1 0,-1 0,4-39,-10-46,-1 71,2-1,2 0,1 0,2 1,1-1,10-33,-1 28,-6 19,0 0,-2 0,-1-1,0 0,0-26,-7-95,-1 95,2-1,10-91,-6 125,1 0,0 0,1 1,1-1,0 2,16-28,-20 38,0-1,1 1,0 0,0 1,0-1,1 0,-1 1,1 0,0 0,-1 0,1 0,1 1,-1-1,0 1,1 0,-1 1,1-1,-1 1,1-1,0 2,0-1,-1 0,1 1,0 0,0 0,0 0,5 2,-7-1,1 0,-1 0,0 1,0-1,0 1,0 0,0 0,0 0,0 1,-1-1,1 0,-1 1,0 0,0 0,0-1,0 1,0 0,0 1,-1-1,0 0,1 0,-1 1,-1-1,1 1,0-1,-1 1,1-1,-1 1,-1 4,2 9,-2 0,0 0,0 0,-8 28,5-26,2-6,-1 0,0 1,-1-1,-8 18,11-29,1-1,-1 0,0 1,0-1,0 0,0 0,0 1,0-1,0 0,0 0,0 0,-1 0,1 0,0-1,-1 1,1 0,0-1,-1 1,-1 0,1-1,0 0,0-1,1 1,-1 0,0-1,0 1,0-1,1 0,-1 1,0-1,0 0,1 0,-1 0,1 0,-1-1,1 1,0 0,-1-1,-1-2,-3-2,1-1,1 0,-1 0,1 0,0 0,0 0,1-1,0 0,-3-14,0-7,-2-44,7 56,0 0,-1 1,-1-1,0 1,-1-1,-1 1,-12-26,15 39,-1-1,1 1,-1 0,0 0,-1 0,1 0,0 0,-1 1,0-1,1 1,-1 0,0 0,0 1,0-1,0 1,0 0,-1 0,1 0,-9 0,-8-1,-1 2,-39 4,25-1,-782 5,469-11,146 2,-218 3,378-1,0 2,1 1,-1 3,-80 22,118-26,-1-1,1 1,0 0,1 0,-1 1,0-1,1 1,0 0,0 0,0 1,1-1,-1 1,1 0,0 0,0 0,1 0,-1 0,1 0,0 1,1-1,-1 1,1 0,-1 9,0 11,2 1,0 0,7 49,-4-50,1-7,0 0,1 0,1-1,1 0,0 0,1-1,1 0,1 0,0-1,2 0,-1-1,2 0,0-1,1 0,0-1,28 19,-28-25,0-1,1 0,0-1,0 0,1-1,-1-1,1-1,17 1,133-5,-95-1,-25 2,-5 1,-1-1,1-2,-1-2,68-17,-27 1,1 3,0 4,1 4,0 3,91 5,-114 0,112-21,-109 12,92-3,-50 16,51-3,-155 1,0 0,1 0,-1 1,0-1,1-1,-1 1,0 0,0 0,1 0,-1-1,0 1,0 0,1-1,-1 0,0 1,0-1,0 1,0-1,0 0,1-1,-2 1,-1 0,1 1,-1-1,1 0,-1 0,1 0,-1 1,0-1,1 0,-1 1,0-1,0 1,0-1,1 1,-1-1,0 1,0-1,0 1,-1-1,-67-23,63 22,-64-20,-208-60,213 67,0 2,-97-5,-570 14,369 7,352-3,-1 1,1 0,0 1,-1 0,1 0,0 2,0-1,1 1,-1 1,-11 6,18-9,1 0,0 1,-1-1,1 1,0-1,0 1,0 0,1 0,-1 0,1 1,-1-1,1 1,0-1,0 1,1 0,-1 0,1 0,0-1,0 1,0 1,1-1,-1 0,1 0,0 0,0 0,0 0,1 0,0 0,-1 0,1 0,2 5,4 6,0 0,1-1,0 0,1 0,0-1,2 0,13 14,-10-11,0 0,-1 1,18 31,-22-30,0 0,-1 0,-1 1,-1 0,-1 0,0 1,-2-1,0 1,1 37,-5-53,0 0,0 0,0-1,0 1,0 0,-1 0,0-1,0 1,0-1,0 1,0-1,-1 0,1 0,-1 0,0 0,0-1,0 1,-5 3,-7 3,-1 0,-32 13,16-7,23-10,1 1,1 0,-1 0,1 1,0 0,0 0,1 0,0 1,0 0,1 1,0-1,1 1,-1 0,-2 11,-6 15,2 1,-8 47,16-66,0 0,1 0,0 26,2-37,0 0,1-1,0 1,0 0,1-1,-1 1,1-1,0 0,1 0,-1 1,1-1,0-1,0 1,5 5,7 5,0 0,2-1,-1-1,2-1,0 0,0-1,1-1,0 0,1-2,37 11,-19-9,1-2,0-2,0-2,0-1,41-3,-4-2,-47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2T19:53:25.387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36,'1477'0,"-1448"-1,52-10,19-2,310 12,-212 2,-194-1,-1 0,1 0,-1 1,1-1,-1 1,1 0,-1 0,0 0,0 0,1 1,-1-1,0 1,0 0,0 0,-1 0,1 0,3 4,-2-2,-1 1,1 0,-1 0,0 0,0 0,-1 0,0 1,0 0,2 8,0 10,-1 1,-1-1,-2 49,0-60,3 83,3 1,24 109,-3-19,-22-81,-5-71,11 69,-10-101,-1 0,1 0,-1 0,1 0,-1 0,0 0,0 0,-1 0,1 1,0-1,-1 0,0-1,0 1,0 0,-1 3,0-4,1 0,-1 0,0-1,0 1,0 0,0-1,-1 1,1-1,0 0,0 0,-1 0,1 0,-1 0,1-1,-1 1,1-1,-1 1,-4-1,-59 4,-113-7,51-1,-137 2,-373 5,473 9,-54 2,181-15,74-1,27-1,344-51,-316 35,-1-5,123-48,7-27,-69 29,-129 61,1 2,0 0,0 2,1 0,43-3,-53 6,-22-2,-27 0,-682-3,223 8,419-7,73 6,1 0,0 0,0 0,0 0,0 0,0-1,0 1,0 0,0-1,0 1,0-1,0 1,0-1,0 1,0-1,0 0,0 1,0-1,0 0,1 0,-1 0,0 0,1 1,-1-1,0 0,1 0,0 0,-1-2,1 2,1-1,-1 1,1-1,-1 1,1-1,0 1,0 0,0-1,0 1,0 0,0 0,0-1,0 1,0 0,1 0,-1 0,0 1,4-3,25-13,2 2,0 1,1 1,0 2,1 1,36-5,-6 1,812-206,-833 207,91-13,-131 25,1-1,-1 0,1 0,-1 0,1 0,-1-1,0 0,0 1,0-1,0 0,0-1,0 1,0 0,-1-1,4-3,32-50,-1 3,-24 41,1 1,0 0,1 1,0 1,29-14,-23 13,-1-1,30-22,-44 29,0-1,-1 0,0 0,0-1,-1 1,1-1,-1 0,0 0,-1-1,1 1,-1-1,3-9,3-6,-9 48,-1-3,0 41,1-12,-2 1,-3 0,-16 75,11-83,3-1,-5 87,14 94,0-78,6 50,-5-173,1 1,1-1,1 0,1 0,20 44,-19-49,-1 0,0 0,-2 1,0 0,-1 0,-1 0,1 41,-5-58,-1-8,-5-22,-5-41,3-411,12 279,-2 179,-1 15,1 1,-1-1,0 1,0-1,-1 1,1 0,-1-1,-1 1,-1-8,3 13,-1 0,1-1,0 1,0-1,0 1,-1 0,1-1,0 1,0 0,-1-1,1 1,0 0,-1 0,1-1,0 1,-1 0,1 0,0 0,-1-1,1 1,0 0,-1 0,1 0,-1 0,1 0,-1 0,1 0,0 0,-1 0,1 0,-1 0,1 0,-1 0,-13 11,-9 23,21-31,-5 11,0 0,1 0,1 1,0-1,1 1,-4 28,-2 97,2-11,7-111,1-1,1 0,0 1,1-1,1 0,1 0,6 19,-4-11,0 0,3 34,-7-30,1-12,-2 0,0-1,-1 1,-1-1,0 1,-1 0,-6 22,6-36,1 1,-2-1,1 0,0 0,-1 0,1 0,-1-1,0 1,0-1,0 1,0-1,0 0,-1 0,1 0,-1-1,1 1,-1-1,0 0,1 0,-1 0,-5 0,-12 2,1-1,-38-2,36-1,-72-2,1-5,-1-4,2-3,0-5,-101-36,153 44,-1 2,0 2,0 2,-46-2,-171 9,106 2,86-1,0 3,-85 17,-128 43,239-55,28-6,0-1,-1-1,0 0,1 0,-1-1,-16-1,26-1,0 1,-1-1,1 0,0 0,0 0,0 0,0-1,0 1,0-1,0 0,0 0,1 0,-1 0,1 0,-1 0,1-1,0 1,0-1,0 0,0 1,1-1,-1 0,1 0,-1 0,1 0,0-1,0 1,0-4,-5-31,2 1,1-1,2 0,7-71,-1-5,-6 27,-1 44,2 0,9-69,-7 101,1 1,0 0,1 0,0 1,0-1,1 1,1 0,-1 0,1 0,11-10,8-8,47-38,-37 35,109-77,-82 65,-49 33,0 1,1 0,0 2,0-1,17-4,-25 9,0 0,0 1,0-1,1 1,-1 0,1 1,-1-1,1 1,-1 1,1-1,-1 1,0 0,1 1,7 2,-12-3,0 0,-1 0,1 0,-1 1,1-1,-1 0,1 1,-1-1,0 1,0-1,0 1,0 0,0-1,0 1,0 0,-1 0,1 0,-1-1,1 1,-1 0,1 0,-1 0,0 0,0 0,0 0,0 0,-1 0,1 0,0 0,-1 0,1-1,-1 1,0 0,-1 2,-1 6,-2-1,1 0,-1 0,-1 0,-8 11,-18 14,-1-1,-2-2,-1-1,-1-2,-52 30,87-57,-3 3,1 0,-1 0,1 0,0 0,0 1,0 0,0 0,1 0,0 0,0 0,0 1,1-1,0 1,0 0,0 0,1-1,0 1,-1 10,2-7,-1 1,1-1,1 1,0-1,0 1,1-1,0 0,0 1,1-1,8 15,-11-23,0-1,1 0,-1 0,0 0,1 0,-1 0,1 0,-1 0,0 0,1 0,-1 0,1 0,-1 0,0 0,1 0,-1-1,1 1,-1 0,0 0,1 0,-1-1,0 1,1 0,-1 0,0-1,0 1,1 0,-1 0,0-1,0 1,1 0,-1-1,0 1,0 0,0-1,1 1,-1-1,0 1,0 0,0-1,0 1,0-1,12-21,35-66,3 3,4 3,104-122,-151 195,-1 1,0-1,-1-1,0 1,0-1,-1 0,0 0,3-14,-2-2,3-52,0 4,-8 67,1 1,0-1,1 0,0 1,0-1,0 1,1 0,-1 0,1 0,1 0,-1 0,1 1,0 0,1-1,-1 1,1 1,0-1,0 1,1 0,-1 0,1 0,0 1,-1 0,10-3,-10 3,1 0,-1 0,-1 0,1-1,0 0,-1 1,8-10,-12 13,0-1,1 1,-1-1,1 0,-1 1,0-1,1 0,-1 1,0-1,0 0,0 1,0-1,1 0,-1 1,0-1,0 0,0 0,0 1,0-1,-1 0,1 1,0-1,0 0,0 1,-1-1,1-1,-2 1,1 0,-1-1,1 1,-1 0,1 0,-1 0,0 0,0 1,1-1,-1 0,0 1,0-1,0 1,0 0,-2-1,-47-4,0 2,0 2,-1 3,1 1,-90 19,47 1,55-13,-1-1,-71 7,95-16,1 2,-1 0,0 0,1 2,0 0,0 0,0 2,1 0,-1 0,-20 14,28-15,-1 1,1 0,0 0,1 0,-1 1,2 0,-1 1,1-1,0 1,0 0,1 0,0 1,0-1,1 1,0 0,1 0,0 0,0 0,0 13,2 81,2-74,-2 0,-6 50,-5 20,5-1,7 119,0-80,1-106,1 0,2 0,1 0,19 57,-2-4,-21-79,0 0,-1 0,0 0,0 0,0 0,0 0,-1 0,0 0,0 0,-1 0,1 0,-1 0,0 0,0 0,0 0,-1-1,0 1,0 0,0-1,-1 1,1-1,-1 0,0 0,0 0,-1 0,-5 5,2-1,1 0,0 0,0 1,0 0,1 0,0 0,1 1,0 0,-4 17,7-23,0 0,0 1,0-1,1 0,0 1,0-1,0 1,0-1,1 1,0-1,0 0,0 1,0-1,1 0,-1 0,1 0,0 0,0 0,1 0,-1-1,1 1,0-1,0 1,0-1,4 3,13 6,1 0,0-1,1-1,1-1,-1-1,40 9,-22-6,6-1,0-3,0-1,1-3,0-1,59-7,-12 3,643 1,-694-2,0-2,-1-1,0-3,63-20,-63 16,0 1,1 3,0 1,61-2,478 14,-550-4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2T19:54:20.484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60 124,'4'0,"0"1,0 0,0 1,0-1,0 1,0-1,0 1,-1 0,1 1,-1-1,6 6,11 6,35 17,1-1,1-4,2-1,0-4,2-2,0-2,1-3,0-3,64 3,512-7,-632-8,56-4,0-2,-1-3,61-19,-56 12,0 3,79-6,-25 16,-64 4,0-3,0-2,110-25,32-12,-198 42,1 0,-1 0,0 0,0 0,0 0,1 0,-1 0,0 0,0 0,0 0,1 0,-1 0,0-1,0 1,0 0,1 0,-1 0,0 0,0-1,0 1,0 0,0 0,0 0,1 0,-1-1,0 1,0 0,0 0,0 0,0-1,0 1,0 0,0 0,0-1,0 1,0 0,0 0,0 0,0-1,0 1,0 0,0 0,0-1,0 1,-1 0,1 0,0 0,0 0,0-1,0 1,0 0,0 0,-1 0,1 0,0-1,0 1,0 0,0 0,-1 0,1 0,0 0,0 0,0 0,-1 0,1-1,0 1,0 0,-1 0,-28-15,-40-9,26 15,0 1,-74-2,-43-7,46-6,-362-50,-39 71,468 7,0 1,-77 21,-40 7,-94 11,82-13,165-30,1 0,0 0,0 1,0 1,0-1,1 2,-1-1,1 1,0 1,1 0,-1 0,1 1,0-1,1 2,-1-1,2 1,-1 0,1 1,0 0,1 0,0 0,0 0,1 1,0 0,1 0,0 0,0 0,1 0,1 0,0 1,0 11,0 32,10 87,-7-131,1 0,0-1,0 1,1-1,1 0,0 0,0 0,0-1,1 0,0 0,1 0,0-1,0 1,1-2,0 1,0-1,17 10,-4-5,0 0,1-1,0-1,1-1,0-1,38 7,55-2,0-5,153-9,-110-2,1333 1,-1486 3,4 0,1 0,-1 0,1 1,-1 1,14 3,-21-4,-1 0,1 0,0 0,-1 0,1 1,-1-1,0 1,1 0,-1 0,0 0,0 0,0 0,0 0,0 1,-1-1,1 0,-1 1,0-1,1 1,-1 0,0 0,0-1,-1 1,1 4,4 35,-2 0,-2 0,-6 68,-1-1,6-90,1-10,-1 0,-1 0,1 0,-1-1,-1 1,-3 14,4-21,0 0,-1 1,1-1,0 0,-1 0,1 0,-1-1,0 1,0 0,1-1,-1 1,0-1,-1 1,1-1,0 0,0 0,0 0,-1 0,1 0,0 0,-1-1,1 1,-1-1,1 0,-1 0,1 0,0 0,-1 0,-2-1,-35-4,0-1,1-3,-70-24,-40-9,-41-13,124 34,-91-18,47 23,-145-1,-116 19,124 1,107-4,-160 3,253 3,-71 18,35-6,79-17,0 1,0-1,0 1,0 0,0 0,0 1,0-1,0 1,0 0,1 0,-1 0,0 0,1 1,0-1,0 1,0 0,0 0,0 0,0 1,1-1,0 0,-1 1,1 0,1-1,-1 1,0 0,1 0,0 0,0 0,0 0,0 1,1-1,0 0,0 0,0 0,1 7,0 9,1 1,1 0,0-1,2 0,1 0,0 0,1-1,1 0,19 32,-12-25,1-2,2 0,0 0,2-2,0 0,30 23,-32-32,1 0,0-2,1 0,0-1,1-1,0-1,21 5,18 3,78 9,-12-12,0-4,0-6,0-6,230-34,-280 28,85 1,-109 7,-13-4,0 0,0-3,0-1,50-20,17-3,-67 21,1 3,0 1,0 2,59-1,-90 6,-1-1,1 0,0-1,-1 0,0 0,1-1,-1 0,0-1,13-7,-20 10,1 0,0 0,0 0,-1-1,1 1,-1-1,1 1,-1-1,0 1,1-1,-1 0,0 0,0 0,0 0,0 1,-1-1,1 0,0-3,-1 3,0-1,-1 1,1 0,-1 0,1-1,-1 1,0 0,0 0,0 0,0 0,0 0,0 0,-1 0,1 0,-1 1,1-1,-1 1,0-1,0 1,1-1,-4 0,-9-8,0 1,-1 0,0 1,0 1,-25-8,-90-19,19 4,56 12,-1 3,0 2,0 2,-113-5,-180 17,108 2,203-2,1 1,-1 2,1 1,-1 3,-56 18,64-11,30-15,-1 0,1 1,-1-1,1 0,-1 0,1 0,-1 1,1-1,-1 0,1 0,0 1,-1-1,1 0,-1 1,1-1,0 0,0 1,-1-1,1 1,0-1,-1 1,1-1,0 0,0 1,0-1,0 1,0-1,-1 1,1-1,0 1,0-1,0 1,0-1,0 1,0-1,1 1,-1-1,0 1,0-1,0 1,0-1,1 1,-1-1,0 1,0-1,1 0,-1 1,0-1,1 1,-1-1,0 0,1 1,-1-1,0 0,1 1,-1-1,1 0,-1 0,1 0,-1 1,1-1,-1 0,1 0,-1 0,1 0,0 0,22 6,0-2,1 0,-1-2,1 0,39-3,-9 1,697 0,-356-2,-362 1,46-9,26-1,-100 12,0-1,0 1,0-1,0 1,0 1,-1-1,1 1,0 0,-1 0,1 0,-1 1,1 0,-1-1,4 5,6 6,0 0,17 22,4 3,-28-31,1 1,-1 0,-1 0,1 1,-1 0,-1 0,0 0,0 0,-1 1,0 0,0 0,-1 0,-1 1,0-1,0 0,-1 1,0 0,-1-1,-2 20,2 5,0-15,0 1,-1-1,-1 0,-1 0,0 0,-12 34,12-50,1 0,0 0,-1-1,0 1,0-1,0 0,0 0,-1 0,1 0,-1 0,1-1,-1 0,0 1,0-1,0-1,0 1,-1-1,1 0,0 1,-1-2,1 1,-5 0,-15 1,1-2,-48-3,32 0,8 2,1 1,-1 2,0 0,-46 11,15 0,-1-3,-93 2,-131-13,106-2,-889 3,1040-2,-1 0,1-2,-1-2,2 0,-1-2,1-1,0-2,-49-24,71 31,0-1,0 1,1-1,-1-1,1 1,0-1,1 0,-1 0,1-1,0 0,1 1,0-2,0 1,0 0,1-1,0 0,0 0,1 0,0 0,1 0,0 0,0 0,0-1,2-9,0 4,0-1,1 1,1 0,0 0,1 0,0 0,1 1,1-1,0 1,1 1,0-1,1 1,11-14,17-9,0 1,2 2,2 2,77-46,-74 49,10-6,1 2,73-30,-98 50,2 0,0 2,0 2,0 0,1 2,43-1,138 11,68-2,-256-7,-6-1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2T19:43:24.0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209 827,'121'2,"81"-3,-222 4,1 1,0 1,1 0,-1 1,1 2,0 0,1 0,-19 13,21-12,1 1,0 1,0 0,1 0,1 2,0-1,0 1,1 1,-13 22,21-30,0-1,0 1,1 0,0 0,0 0,1 0,-1 0,1 0,1 0,-1 0,1 1,0 8,1-13,0 1,-1 0,1 0,0 0,1-1,-1 1,0 0,1-1,0 1,-1-1,1 0,0 0,0 1,0-1,0 0,1-1,-1 1,0 0,1-1,0 1,-1-1,1 0,0 0,-1 0,1 0,0 0,6 0,20 3,1-2,0-1,0-1,33-5,27 0,-79 5,29 1,-1-2,1-2,-1-1,65-16,-101 19,0-1,0 1,1-1,-1 0,-1 0,1 0,0 0,0 0,-1 0,1-1,-1 0,0 1,0-1,0 0,0 0,0 0,-1 0,1 0,-1-1,0 1,0 0,0-1,-1 1,1 0,-1-1,1 1,-1-1,0 1,-1-1,0-4,-1-14,-1 0,-1 0,-13-36,10 33,-4-25,3 0,2 0,2-1,3-70,0-11,-1 83,-3 1,-1-1,-21-77,23 114,0 1,0-1,-1 1,-1 0,0 0,0 0,-1 1,-1 0,0 0,-11-10,13 14,-2 1,1-1,-1 1,0 1,0-1,0 1,0 1,-1-1,0 1,1 1,-1 0,0 0,0 1,-12-1,-20 3,0 1,-1 3,-74 17,-43 5,154-27,-1 1,0 0,1 0,0 0,-1 1,1 0,0 0,0 1,0-1,0 1,0 0,1 0,-1 0,1 1,0 0,0 0,0 0,0 0,1 1,0-1,0 1,0 0,0 0,1 0,0 0,0 0,0 0,1 1,-2 7,-1 15,1 2,1-1,2 0,4 46,-1-16,-2 527,-1-562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2T19:54:28.632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97 26,'0'-1,"1"0,-1 1,1-1,-1 0,1 0,-1 0,1 1,0-1,-1 0,1 1,0-1,-1 1,1-1,0 1,0-1,0 1,-1-1,1 1,0 0,0-1,0 1,0 0,0 0,0 0,1-1,30-3,-27 3,94-6,134 8,-163 6,-1 2,98 25,-95-16,0-5,78 6,171 5,188 4,-134-11,-262-10,-24 5,-68-7,-1-2,1 0,0-2,0 0,0-1,30-5,-51 5,-1 0,1 0,0 0,-1 0,1 0,0-1,-1 1,1 0,0 0,-1 0,1-1,0 1,0 0,0 0,-1-1,1 1,0 0,0-1,0 1,-1 0,1-1,0 1,0 0,0-1,0 1,0 0,0-1,0 1,0 0,0-1,0 1,0 0,0-1,0 1,0 0,0-1,0 1,0 0,0-1,1 1,-1 0,0-1,0 1,0 0,0 0,1-1,-1 1,0 0,0 0,1-1,-1 1,0 0,1 0,-1 0,0-1,0 1,1 0,-1 0,0 0,1 0,-1 0,0 0,1 0,-1 0,0 0,1 0,-1 0,1 0,-5-6,23 6,-18 0,1 0,-1 0,0 0,1 0,-1 0,0 1,1-1,-1 1,0-1,1 1,-1-1,0 1,0 0,0-1,1 1,-1 0,0 0,0 0,0 0,0 0,-1 0,1 0,0 1,0-1,-1 0,1 0,0 0,-1 1,0-1,1 0,-1 1,0-1,1 1,-1-1,0 0,0 1,0-1,-1 3,1 0,-1 0,0-1,0 1,-1 0,1-1,-1 1,0-1,0 1,0-1,0 0,-1 0,1 0,-6 5,-9 5,0-1,-1 0,0-1,-1-1,0-1,-1-1,-27 8,0-2,-1-3,-57 7,-716 97,808-113,-112 14,-142 1,-291-18,539 3,-1 1,1 0,0 1,1 1,-34 14,26-10,1-1,-33 6,44-11,3-2,-1 1,0 0,1 1,-1 0,1 1,-13 6,23-9,-1 0,0 0,1 0,-1 0,1 0,0 1,-1-1,1 1,0-1,0 1,0-1,0 1,0 0,0-1,0 1,0 0,1 0,-1 2,0-1,1 0,1 0,-1 0,0 0,1 0,-1 0,1 0,0 0,0 0,0 0,0-1,1 1,-1 0,1-1,2 4,8 12,2-1,0 0,1 0,0-1,1-1,1-1,0-1,1 0,1-1,0-1,0 0,1-2,1 0,-1-1,1-2,1 0,-1-1,1-1,0-1,32 1,609-5,-273-1,-39-17,-191 15,-108 6,66-8,0-17,-84 15,-1 1,1 2,36-2,-44 6,-17 0,0 1,0 0,-1 0,1 1,0 0,-1 0,11 3,-17-3,1 1,-1-1,0 0,0 1,0-1,0 1,0 0,0 0,-1 0,1 0,0 0,-1 0,1 0,-1 0,0 1,0-1,0 0,0 1,0-1,-1 1,1-1,-1 1,1-1,-1 1,0 0,0-1,0 1,0-1,-1 4,0-2,0-1,1 1,-1 0,-1-1,1 1,0-1,-1 1,0-1,0 0,0 0,0 0,0 0,0 0,-1 0,-4 3,-53 38,26-20,21-13,-1-2,1 0,-2 0,1-1,-1-1,0-1,-1 0,1-1,-1 0,0-2,-1 0,1 0,-1-2,-27 0,-417-4,118 0,-606 3,925 1,0 2,0 0,1 2,-1 0,1 2,-24 10,9-4,19-8,0-1,0-1,-34 2,31-4,0 1,-23 6,43-8,1 0,0 0,0 1,-1-1,1 0,0 1,0-1,0 1,0-1,0 1,0-1,0 1,0 0,0 0,0-1,0 1,0 0,0 0,0 0,1 0,-1 0,0 0,1 0,-1 0,1 0,-1 0,0 3,1-2,1 0,-1 0,0 0,1 0,0 0,-1 0,1 0,0 0,0 0,0 0,0 0,1 0,-1-1,3 4,8 7,0 0,2 0,15 10,-22-17,18 14,-1 2,0 0,-2 2,0 0,33 49,-44-55,2-1,-1 0,2-1,0 0,1-1,0-1,1 0,1-1,0-1,0 0,1-1,1-1,0-1,0-1,0 0,1-2,33 6,42 0,1-4,158-10,-119 0,652 1,-760 1,0-2,0 0,0-2,36-10,103-44,-153 54,10-5,-1-2,0 0,35-28,-33 23,0 1,37-19,-55 33,-1-1,1 1,0 0,0 0,0 0,0 1,0 0,0 0,8 0,-12 2,1-1,-1 1,0-1,0 1,0 0,1 0,-1 0,0 0,0 0,0 0,0 1,-1-1,1 1,0-1,0 1,-1 0,1 0,-1 0,0-1,1 1,-1 0,0 1,0-1,0 0,-1 0,2 5,3 12,-1 1,-1 0,0 1,-2-1,0 0,-2 1,0-1,-1 0,-8 34,8-49,0 0,0-1,0 1,0-1,-1 0,0 0,1 0,-2 0,1 0,0-1,-1 0,1 1,-1-1,0 0,0-1,-1 1,1-1,0 0,-1 0,1 0,-1 0,-6 0,-11 3,0-1,0-1,-37 1,37-3,-269 4,-102 7,-234 1,390-16,-724 3,958 1,0-1,0 0,1 0,-1 0,0-1,0 1,0-1,1 1,-1-1,0 0,1 0,-1 0,0-1,1 1,0-1,-1 1,1-1,0 0,0 0,0 0,-3-3,-5-11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2T19:54:42.978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34 29,'5'3,"0"0,1 0,-1-1,0 1,1-1,0-1,0 1,-1-1,1 0,0 0,8 0,4 1,135 24,483 74,6-48,-614-51,272-7,-242-2,71-21,-44 9,19-7,-68 16,0 2,0 1,61-4,-72 12,-12 0,0 0,1-1,17-4,-28 5,0-1,0 0,0 0,1 0,-1-1,0 1,-1-1,1 1,0-1,0 0,-1 0,1 0,-1-1,0 1,1-1,-1 1,0-1,2-4,-3 6,-1 0,1 0,-1 0,1 0,-1 0,1 0,-1-1,0 1,0 0,1 0,-1 0,0 0,0 0,0 0,0-1,0 1,-1 0,1 0,0 0,-1 0,1 0,0 0,-1 0,1 0,-1 0,0 0,1 0,-2-2,0 1,-1 0,1 1,-1-1,0 0,0 1,1-1,-1 1,0 0,0 0,-5-1,-9-1,1 1,-34-1,48 3,-736 1,286 1,-276-2,681 3,-57 9,42-4,57-7,0-1,0 1,0 0,1 0,-1 1,0 0,0 0,1 0,-1 0,1 1,0-1,0 1,-1 0,2 0,-7 7,8-8,1 1,-1-1,1 1,0 0,0-1,0 1,0 0,0 0,1 0,-1 0,1 0,0-1,-1 1,2 0,-1 0,0 0,0 0,1 0,0 0,-1 0,1 0,0-1,1 1,-1 0,0-1,1 1,2 3,4 5,0-2,1 1,0-1,0 0,1 0,0-1,0-1,1 0,0 0,0-1,1-1,0 0,24 8,15 0,1-1,53 5,-98-16,233 26,359-5,-575-20,0 1,0 1,0 1,-1 0,0 2,40 18,-35-14,0-1,0-1,55 10,2-14,126-7,-63-2,-43 3,112 3,-215-2,0 0,0 0,-1 0,1 0,0 0,0 1,0-1,-1 0,1 1,0 0,0-1,-1 1,1 0,-1 0,1 0,-1 0,1 0,-1 0,2 2,-2-2,-1 0,0 0,0 0,0 0,0 0,0 0,-1 0,1 0,0 0,0 0,-1-1,1 1,0 0,-1 0,1 0,-1 0,1 0,-1-1,0 1,1 0,-1 0,0-1,1 1,-2 1,-11 8,1-1,-1 0,-16 9,22-14,-26 16,-103 55,118-67,0-1,0-1,-1 0,0-1,-39 4,-383-4,227-9,-226 24,100-15,45-3,254 2,1 3,-66 19,64-15,0-1,-45 4,71-12,2 0,-1 0,0-2,1 1,-1-2,0 0,0 0,-17-5,30 4,-1 1,1-1,0 1,-1-1,1 0,0 0,0 0,0 0,0 0,0-1,1 1,-1-1,1 1,0-1,-1 1,1-1,0 0,0 1,1-1,-1 0,1 0,-1 0,1-3,-2-11,2-1,1-28,1 25,-2 17,0-5,0 0,1 1,0-1,4-17,-5 25,1 1,-1 0,0-1,0 1,0 0,0-1,0 1,0 0,0-1,1 1,-1 0,0-1,0 1,1 0,-1 0,0-1,0 1,1 0,-1 0,0-1,0 1,1 0,-1 0,0 0,1 0,-1 0,0-1,1 1,-1 0,1 0,-1 0,0 0,1 0,-1 0,0 0,1 0,-1 0,0 0,1 0,-1 1,1-1,13 15,6 25,-7-3,-3 0,-1 1,-2 0,5 76,10 60,-20-166,1 1,-1-1,1 0,1-1,-1 1,1 0,1-1,-1 0,1 0,1 0,-1-1,1 0,0 0,0 0,1-1,0 0,0 0,0 0,1-1,-1 0,1-1,0 0,0 0,0-1,9 2,21 4,1-3,1-1,-1-1,47-5,-32 2,1531-2,-1553-1,0-1,0-1,0-2,-1-1,0-2,36-15,-24 8,1 3,51-11,-92 24,0 1,1-1,-1 1,1-1,-1 1,1 0,-1 1,1-1,-1 1,1-1,-1 1,1 0,-1 0,0 0,0 1,0-1,1 1,-1 0,4 3,-4-1,0-1,0 1,-1-1,0 1,1 0,-1 0,-1 0,1 0,-1 0,1 0,-1 0,0 1,-1-1,1 0,-1 8,0 24,-1 0,-3 0,0 0,-3 0,-20 67,-43 144,58-177,12-56,-2-1,0 0,-8 26,9-36,-1 1,0-1,-1 0,1 0,-1 0,1 0,-1 0,0 0,0-1,0 1,0-1,-1 0,1 0,-1 0,1 0,-1-1,0 1,1-1,-1 0,0 0,-7 0,-10 2,-1-1,-38-1,44-1,-527-26,-59 18,347 11,-251-3,451-3,54 3,1 0,-1 0,1 0,0 0,-1 0,1 0,-1 0,1 0,-1 0,1 0,-1 0,1 0,0 0,-1 0,1 0,-1 0,1-1,-1 1,1 0,0 0,-1 0,1-1,0 1,-1 0,1-1,0 1,-1 0,1-1,0 1,0 0,-1-1,1 1,0-1,0 1,0 0,-1-1,1 1,0-1,0 1,0-1,0 1,0-1,0 1,0 0,0-1,0 1,0-1,0 1,0-1,1 1,-1-1,0 1,0 0,0-1,0 1,1-1,-1 1,0 0,1-1,-1 1,0 0,1-1,-1 1,0 0,1-1,29-17,56-11,2 3,174-26,-219 44,71-12,18-1,180-54,-258 56,2 3,-1 2,2 2,0 3,0 2,72 2,-73 7,251 0,-301-2,1-1,0 0,-1 0,1 0,0-1,-1 0,0 0,7-3,-12 5,-1-1,1 1,-1 0,0-1,1 1,-1 0,1-1,-1 1,1 0,-1-1,0 1,1 0,-1-1,0 1,0-1,1 1,-1-1,0 1,0-1,1 1,-1-1,0 1,0-1,0 1,0-1,0 0,0 1,0-1,0 1,0-1,0 1,0-1,0 1,-1-2,-1 0,1 0,-1 0,0 0,0 0,0 1,-1-1,1 0,0 1,-1 0,1-1,-1 1,-2-1,-19-7,-1 1,0 1,0 1,-1 1,-34-2,-138 1,131 6,-860 0,358 3,541-1,-1 1,0 1,1 2,-1 1,-35 13,62-19,0 0,0 0,1-1,-1 1,0-1,-1 1,1-1,0 0,0 1,0-1,0 0,0-1,0 1,0 0,0 0,0-1,0 0,0 1,0-1,0 0,0 0,0 0,1 0,-1 0,0 0,1 0,-1-1,1 1,-1-1,1 1,0-1,-1 0,1 1,0-1,0 0,0 0,-1-3,0-1,1 0,0 0,0 0,0 0,1 0,0 0,0-1,0 1,1 0,0 0,3-11,23-42,-22 50,0 0,0 0,-1-1,0 0,-1 1,0-1,-1 0,3-21,-5 30,0 1,0-1,0 1,0-1,0 0,0 1,0-1,0 0,0 1,0-1,-1 0,1 1,0-1,0 1,-1-1,1 0,0 1,-1-1,1 1,0-1,-1 1,1-1,-1 1,0-1,-9 8,7-4,1 1,0-1,0 1,0-1,0 1,1 0,-3 6,3 4,-1 1,2-1,0 0,1 0,0 0,1 0,5 18,5 10,18 42,-15-48,18 75,-31-101,-1 1,0 0,0-1,-1 1,-1 0,0-1,-3 12,4-17,-1-1,0 0,0 0,0 0,-1-1,0 1,1 0,-1 0,0-1,-1 1,1-1,-1 0,1 0,-1 0,0 0,0 0,-1 0,1-1,0 0,-1 1,-4 1,6-4,-1 1,1-1,0 1,-1-1,1 0,0 0,-1 0,1-1,-1 1,1 0,0-1,0 1,-1-1,1 0,0 0,0 0,0 0,0 0,0-1,0 1,0 0,0-1,0 0,1 1,-1-1,1 0,-1 0,-1-3,-7-9,2 0,0-1,-7-18,3 8,0 0,1-1,1 0,1 0,1-1,2 0,1 0,1 0,1-1,1 0,3-32,0 0,0 35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2T19:43:51.624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23,'0'-4,"4"-2,6 1,1 1,-2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2T19:43:54.196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27,'1859'0,"-1631"-13,-6-1,959 15,-1157-1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2T19:43:59.274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0 128,'7'-5,"0"0,0 1,1 0,0 0,-1 1,1 0,0 0,11-1,3-3,53-15,1 3,0 4,155-11,240 22,-239 7,2240-3,-2467 0,-1 0,1 0,-1 0,0 1,1 0,-1-1,1 2,-1-1,0 0,1 1,4 2,-7-2,0 0,0 0,0 0,0 0,-1 0,1 1,-1-1,1 0,-1 1,0-1,0 1,0 0,0-1,0 1,-1 0,1-1,-1 1,0 0,0 3,3 25,-3 1,0-1,-2 0,-1 0,-2 0,-1 0,-13 40,17-66,-1-1,1 1,-1-1,1 0,-1 0,-1 0,1 0,0 0,-1-1,0 0,0 1,0-1,0-1,0 1,-1-1,1 1,-1-1,0-1,0 1,1-1,-11 2,-9 1,0-2,1 0,-36-3,27 0,-46 4,-151 27,26-1,-133-24,-12 2,187 13,-46 4,174-22,-494 22,340-11,5 0,-808-14,948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2T19:44:01.790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27,'4'-2,"-1"-1,1 1,0-1,0 1,0 0,0 1,0-1,0 1,0-1,0 1,1 1,6-2,62 0,-48 2,1409-2,-699 5,622-3,-1333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2T19:44:40.8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38 0,'688'0,"-686"0,35 4,-36-3,-1-1,1 1,0-1,-1 1,1-1,0 1,-1 0,1-1,0 1,-1 0,1-1,-1 1,1 0,-1 0,0 0,1-1,-1 1,0 0,0 0,1 0,-1 0,0 0,0-1,0 1,0 0,0 0,0 0,0 0,0 0,-1 0,1-1,0 1,0 0,-1 0,1 0,-1 0,1-1,-1 2,-4 8,0 0,-1 0,-1 0,1-1,-11 11,10-11,-1 0,1 0,1 1,0 0,0 1,-4 11,2 6,2 0,1 0,2 1,0 0,3 33,-7 57,1 46,2-19,3-140,0-1,0 0,0 1,-1-1,0 0,1 0,-2 0,1 0,-1 0,0-1,0 1,0-1,0 1,-1-1,0 0,0-1,0 1,-4 3,-8 3,0-1,0-1,-36 14,13-6,-15 4,-1-3,-1-1,-92 12,75-15,66-12,3-1,0 1,0-1,0 1,0 0,0 0,1 0,-1 1,0-1,1 1,-1 0,-3 3,33-21,-21 9,0-1,-1 0,0 0,0 0,0 0,-1-1,-1 0,1 1,-1-1,-1 0,1-12,0-19,-3-50,-1 45,-2-26,-19-101,3 30,19 129,-3-9,2 0,1 0,1 0,3-29,-2 49,-1 0,0 0,1 0,0 0,-1 1,1-1,0 0,0 0,0 1,0-1,0 0,0 1,0-1,1 1,-1 0,1-1,-1 1,1 0,-1 0,1 0,0 0,-1 0,1 0,0 0,0 1,0-1,0 1,-1-1,1 1,0 0,0 0,0-1,0 1,3 1,8 0,-1 1,1 1,-1 0,18 7,2 0,10-3,0-2,0-2,75-4,-53 0,-56 1,-1 1,1 0,0 0,-1 0,1 1,-1 0,1 1,-1 0,0 0,0 0,11 8,-6-3,-2 1,1 0,-1 0,-1 1,0 1,9 12,2 8,-1 0,-2 2,-1 0,13 42,-15-36,-3 0,-1 0,6 57,-13-73,-2-1,0 0,-2 0,0 1,-2-1,0 0,-12 40,14-57,-1 0,0-1,0 1,-1 0,1-1,-1 1,0-1,0 0,0 0,-1 0,1 0,-1-1,0 1,0-1,-1 0,1 0,-9 3,6-3,0-1,0 0,0 0,0-1,-1 0,1-1,0 1,-1-1,1-1,-1 0,-8-1,-7-4,1 0,0-2,1 0,0-1,0-1,1-1,-19-14,33 21,0 0,0-1,1 1,0-1,0 0,0 0,0-1,1 1,0-1,0 0,0 0,1 0,0-1,1 1,-1-1,1 0,-2-10,3 8,1 0,0 1,1-1,-1 0,2 0,-1 1,1-1,1 1,-1-1,2 1,-1 0,1 0,7-12,2 0,-2-1,0 0,-1 0,-1-1,-1-1,-1 0,-1 0,5-38,-8 6,-2 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2T19:47:46.003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3614 972,'-79'-10,"18"1,-384 5,4 0,199-29,1 0,-553 22,453 15,161-6,-201 5,264 11,47-4,41-4,0 2,1 0,0 2,0 1,-32 18,59-29,-1 1,1-1,0 0,0 1,0 0,0-1,0 1,0 0,0 0,0-1,0 1,0 0,0 0,0 0,0 0,1 0,-1 0,0 2,1-3,0 1,0 0,1-1,-1 1,0-1,1 1,-1-1,0 0,1 1,-1-1,1 1,-1-1,1 0,-1 1,1-1,-1 0,1 1,-1-1,1 0,-1 0,1 0,-1 1,1-1,0 0,-1 0,1 0,55 5,-53-4,253-1,102 6,231 7,-192-10,-132 8,240 3,128-14,-615 1,-1 1,0 0,0 2,28 8,-33-7,-1-1,1-1,0 0,0-1,0 0,1-1,-1-1,0 0,0 0,1-1,18-4,-22 3,0-1,0 0,-1-1,1 0,-1 0,0-1,0 0,0 0,-1-1,0 0,0 0,0-1,-1 0,0 0,0 0,-1-1,6-11,-5 6,0-1,-2 1,1-1,-2 0,0 0,-1-1,0 1,-1-1,0 1,-3-25,-8-115,13-191,3 312,1 1,1 0,2 1,1 0,2 0,26-46,-20 49,-10 27,-4 18,-1 49,-7 87,0-31,20 139,-15-245,-1 26,-4-36,-5-27,-13-46,-4 2,-55-109,52 127,11 19,1-2,-15-37,27 59,2 0,-1-1,1 1,0 0,1-1,0 0,0 1,1-1,0 0,0 1,1-1,0 0,4-12,1 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2T19:49:02.607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54,'0'-2,"1"1,-1-1,1 0,-1 0,1 1,0-1,0 0,0 1,-1-1,2 1,-1-1,0 1,0-1,0 1,1 0,-1-1,1 1,-1 0,1 0,-1 0,1 0,-1 1,1-1,0 0,0 1,3-2,49-8,-52 9,91-5,127 6,-91 3,633 23,140-1,-60-27,-452 3,-383-1,0 0,0 0,1 0,-1 1,0 1,0-1,0 1,0 0,0 0,0 1,-1 0,1 0,-1 1,0 0,0 0,0 0,-1 1,1 0,-1 0,0 0,0 0,-1 1,0 0,0 0,0 0,-1 1,0-1,0 1,0 0,2 11,2 20,-2 0,-1 1,-2-1,-2 1,-5 45,1 2,4-81,0 0,-1-1,1 1,-1 0,0 0,0 0,0-1,-1 1,0-1,0 1,0-1,0 0,-1 1,1-1,-7 7,4-8,1 1,-1-1,1 0,-1 0,0-1,0 1,-1-1,1 0,0 0,-1-1,1 0,-1 0,-8 1,-58 2,-114-8,50-1,-1426 4,793 2,735-3,1-2,0-1,-61-19,16 5,30 9,11 3,0-2,0-1,1-2,-36-17,69 27,0 0,-1 1,1-1,0 1,-1 0,1 0,0 0,-1 0,0 1,1-1,-1 1,1 0,-1 0,1 0,-6 1,7 0,0 0,0 1,-1-1,1 0,1 1,-1 0,0-1,0 1,1 0,-1 0,1 0,-1 0,1 0,0 0,0 0,0 1,0-1,0 0,0 1,1-1,-1 0,1 1,-1 4,-3 32,2 0,2 1,4 43,1 19,-5-79,-2 54,1-71,1-1,-1 0,-1 0,1 0,-1 0,0 0,0 0,0 0,-1 0,1-1,-7 8,8-11,1 0,-1-1,1 1,-1 0,1 0,-1-1,1 1,-1 0,0-1,1 1,-1-1,0 1,0-1,0 0,1 1,-1-1,0 0,0 1,0-1,0 0,1 0,-1 0,0 1,0-1,0 0,0 0,0-1,0 1,0 0,1 0,-1 0,-1-1,0 0,1-1,0 1,-1-1,1 0,0 1,0-1,0 0,0 1,0-1,1 0,-1 0,0 0,0-3,-6-65,6 51,1-1,1 0,1 1,1-1,1 1,10-33,-9 40,0 0,1 0,1 0,0 0,1 1,0 1,0-1,1 1,0 1,1-1,12-7,11-6,2 3,0 0,2 2,0 2,1 2,0 1,1 1,42-5,-38 11,1 1,46 3,53-6,-17-2,195 8,-142 5,-25-1,168-5,-46-22,-176 15,84-4,-74 13,-65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CBF306-7B7F-4278-9D61-8E36CAEAF278}" type="datetimeFigureOut">
              <a:rPr lang="pt-BR" smtClean="0"/>
              <a:t>22/08/2023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FA379A-491A-43E8-AC36-96574BF731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4088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A379A-491A-43E8-AC36-96574BF73172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2933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33B240-D606-4D5C-9E01-D17DC6B326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A998235-FAFF-44BB-AB50-13AA82635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756121-2A14-41A9-A988-C1D07FAD1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0F50E-4719-4734-97B9-6E7A378D2AA7}" type="datetimeFigureOut">
              <a:rPr lang="pt-BR" smtClean="0"/>
              <a:t>22/08/2023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ADBC10F-0041-4831-99E2-C46BEFCBB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4CD3879-46F6-448F-953E-AD945988B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B0844-93D0-4955-9588-B635325EBD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3258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FA9794-159C-4C2C-93D3-BFC548F0D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03CB56B-8C3C-44AE-AB79-2A5E2A5691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00A19A9-5DA4-4E84-9913-D7AA93C99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0F50E-4719-4734-97B9-6E7A378D2AA7}" type="datetimeFigureOut">
              <a:rPr lang="pt-BR" smtClean="0"/>
              <a:t>22/08/2023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D95C657-FF22-4E1C-A9DF-ACB063085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0DA72BE-3993-45DD-ACC0-989558BBD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B0844-93D0-4955-9588-B635325EBD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0257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BF95C1-834E-42A8-A3DD-EF291BA8F4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A4A8743-A767-4D16-A17D-78C081E5D9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F935CD1-CB8D-4405-8068-3001D5294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0F50E-4719-4734-97B9-6E7A378D2AA7}" type="datetimeFigureOut">
              <a:rPr lang="pt-BR" smtClean="0"/>
              <a:t>22/08/2023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5421B43-D476-4AE8-AE79-68F064480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2C69A6B-7E79-44F9-8935-6C9EF464B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B0844-93D0-4955-9588-B635325EBD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9122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F774AE-17E0-47CC-8956-47FC8C232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46F2B56-6C16-4AD6-803A-C3C59D104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F38981A-833E-42B2-9F35-4EA8839F6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0F50E-4719-4734-97B9-6E7A378D2AA7}" type="datetimeFigureOut">
              <a:rPr lang="pt-BR" smtClean="0"/>
              <a:t>22/08/2023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E18B215-B379-44CC-858A-DD079040A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057A88-0DED-4038-A2C7-C67942DD7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B0844-93D0-4955-9588-B635325EBD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7647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B1330B-C022-437D-9F37-098D72CF1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36640-61E0-48FC-960D-F1CE1411B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6F4B78-457E-4D94-BC6C-B2D9CD3D1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0F50E-4719-4734-97B9-6E7A378D2AA7}" type="datetimeFigureOut">
              <a:rPr lang="pt-BR" smtClean="0"/>
              <a:t>22/08/2023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701D47-1285-4659-9CB8-08C6F6581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84B58F7-75D3-42A1-BE7C-73B9C256C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B0844-93D0-4955-9588-B635325EBD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5272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04CCC3-3A4C-42CF-8907-A8352F931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4836E8C-6791-4A33-B15A-E00F8114FD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9CF3259-7F61-46AF-9E76-DF62FDC1AB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634A418-89A4-4418-8500-99EB1B2BE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0F50E-4719-4734-97B9-6E7A378D2AA7}" type="datetimeFigureOut">
              <a:rPr lang="pt-BR" smtClean="0"/>
              <a:t>22/08/2023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176DA4D-F62D-4F8E-996B-9FCFDE461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8C12BF9-35BB-4C69-A60B-1370D0EB3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B0844-93D0-4955-9588-B635325EBD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4455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D3CFDD-DB2E-47A3-A897-8E55BEDDF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6159C7D-FD19-46C2-BF13-A9D411965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A6B7625-CE36-4031-95F1-3A8971CB1B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8A59EC1-4D9F-455B-8B18-4871BAA9A7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0F9DFDB-3850-44A7-86D1-DDF9F9635D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6DE7798-1534-448D-946F-A6706ACD6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0F50E-4719-4734-97B9-6E7A378D2AA7}" type="datetimeFigureOut">
              <a:rPr lang="pt-BR" smtClean="0"/>
              <a:t>22/08/2023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E0641E7-3E94-4331-ACA3-3C279798E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C5A62F9-69D3-43BD-B79B-47D3928C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B0844-93D0-4955-9588-B635325EBD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8983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3214F3-115B-4C71-B3D2-D417D9A69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A326026-65F9-4B7D-BB31-5032D9CAA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0F50E-4719-4734-97B9-6E7A378D2AA7}" type="datetimeFigureOut">
              <a:rPr lang="pt-BR" smtClean="0"/>
              <a:t>22/08/2023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AFE7A2D-4CBD-4114-A393-41CE6FEFB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08103FB-202A-42E2-84DD-AF768FF16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B0844-93D0-4955-9588-B635325EBD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2162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0DAD352-6649-4A3A-ADBD-C12889D5F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0F50E-4719-4734-97B9-6E7A378D2AA7}" type="datetimeFigureOut">
              <a:rPr lang="pt-BR" smtClean="0"/>
              <a:t>22/08/2023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40B03A6-48F4-4B02-8551-D01AC681E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0836188-F043-4F5D-8C84-0E9B794FF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B0844-93D0-4955-9588-B635325EBD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398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0858E6-E002-4BDF-A768-6B43CDBEA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36935E-70F7-43EF-8C29-C69AE898F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DDA0474-5F44-4F22-87B1-48B666A84A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559DC4B-4613-4574-8754-B01B42138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0F50E-4719-4734-97B9-6E7A378D2AA7}" type="datetimeFigureOut">
              <a:rPr lang="pt-BR" smtClean="0"/>
              <a:t>22/08/2023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AB69F93-83EA-4F0F-BEBE-DDE893ABB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5DA2ECE-A780-495C-B7DC-33715834C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B0844-93D0-4955-9588-B635325EBD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8369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FFE30C-C0D2-4A93-8FEB-2F711C37B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6F7B01A-0415-4F82-9413-F937F5DB9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20B27D7-EE63-4DA2-8605-DB057B4B8F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D50EDC2-2ECE-4DE8-939C-3188F43CF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0F50E-4719-4734-97B9-6E7A378D2AA7}" type="datetimeFigureOut">
              <a:rPr lang="pt-BR" smtClean="0"/>
              <a:t>22/08/2023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8947BCA-2929-4904-8AD4-C609FB52A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56EC394-8F34-4AAC-B500-43106731E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B0844-93D0-4955-9588-B635325EBD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7069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CB29AF4-406F-4496-B7C6-662E1D248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A26FB43-FC09-4D45-B0BA-E2E5F3D0C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FFF6A6-2569-4D2E-91DC-F59B78710F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0F50E-4719-4734-97B9-6E7A378D2AA7}" type="datetimeFigureOut">
              <a:rPr lang="pt-BR" smtClean="0"/>
              <a:t>22/08/2023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4C95357-FD9C-4F2F-AA4E-22A045FEDF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A8A303-0EB2-4F48-9F16-190FAFE8EC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B0844-93D0-4955-9588-B635325EBD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7115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6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" Type="http://schemas.microsoft.com/office/2007/relationships/hdphoto" Target="../media/hdphoto2.wdp"/><Relationship Id="rId21" Type="http://schemas.openxmlformats.org/officeDocument/2006/relationships/image" Target="../media/image30.png"/><Relationship Id="rId7" Type="http://schemas.openxmlformats.org/officeDocument/2006/relationships/image" Target="../media/image23.png"/><Relationship Id="rId12" Type="http://schemas.openxmlformats.org/officeDocument/2006/relationships/customXml" Target="../ink/ink5.xml"/><Relationship Id="rId17" Type="http://schemas.openxmlformats.org/officeDocument/2006/relationships/image" Target="../media/image28.png"/><Relationship Id="rId25" Type="http://schemas.openxmlformats.org/officeDocument/2006/relationships/image" Target="../media/image32.png"/><Relationship Id="rId2" Type="http://schemas.openxmlformats.org/officeDocument/2006/relationships/image" Target="../media/image21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25.png"/><Relationship Id="rId24" Type="http://schemas.openxmlformats.org/officeDocument/2006/relationships/customXml" Target="../ink/ink11.xml"/><Relationship Id="rId5" Type="http://schemas.openxmlformats.org/officeDocument/2006/relationships/image" Target="../media/image22.png"/><Relationship Id="rId15" Type="http://schemas.openxmlformats.org/officeDocument/2006/relationships/image" Target="../media/image27.png"/><Relationship Id="rId23" Type="http://schemas.openxmlformats.org/officeDocument/2006/relationships/image" Target="../media/image31.png"/><Relationship Id="rId28" Type="http://schemas.openxmlformats.org/officeDocument/2006/relationships/customXml" Target="../ink/ink13.xml"/><Relationship Id="rId10" Type="http://schemas.openxmlformats.org/officeDocument/2006/relationships/customXml" Target="../ink/ink4.xml"/><Relationship Id="rId19" Type="http://schemas.openxmlformats.org/officeDocument/2006/relationships/image" Target="../media/image29.png"/><Relationship Id="rId31" Type="http://schemas.openxmlformats.org/officeDocument/2006/relationships/image" Target="../media/image35.png"/><Relationship Id="rId4" Type="http://schemas.openxmlformats.org/officeDocument/2006/relationships/customXml" Target="../ink/ink1.xml"/><Relationship Id="rId9" Type="http://schemas.openxmlformats.org/officeDocument/2006/relationships/image" Target="../media/image24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33.png"/><Relationship Id="rId30" Type="http://schemas.openxmlformats.org/officeDocument/2006/relationships/customXml" Target="../ink/ink1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customXml" Target="../ink/ink19.xml"/><Relationship Id="rId18" Type="http://schemas.openxmlformats.org/officeDocument/2006/relationships/image" Target="../media/image43.png"/><Relationship Id="rId3" Type="http://schemas.openxmlformats.org/officeDocument/2006/relationships/image" Target="../media/image36.png"/><Relationship Id="rId7" Type="http://schemas.openxmlformats.org/officeDocument/2006/relationships/customXml" Target="../ink/ink16.xml"/><Relationship Id="rId12" Type="http://schemas.openxmlformats.org/officeDocument/2006/relationships/image" Target="../media/image40.png"/><Relationship Id="rId17" Type="http://schemas.openxmlformats.org/officeDocument/2006/relationships/customXml" Target="../ink/ink21.xml"/><Relationship Id="rId2" Type="http://schemas.openxmlformats.org/officeDocument/2006/relationships/image" Target="../media/image2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customXml" Target="../ink/ink18.xml"/><Relationship Id="rId5" Type="http://schemas.openxmlformats.org/officeDocument/2006/relationships/customXml" Target="../ink/ink15.xml"/><Relationship Id="rId15" Type="http://schemas.openxmlformats.org/officeDocument/2006/relationships/customXml" Target="../ink/ink20.xml"/><Relationship Id="rId10" Type="http://schemas.openxmlformats.org/officeDocument/2006/relationships/image" Target="../media/image39.png"/><Relationship Id="rId4" Type="http://schemas.microsoft.com/office/2007/relationships/hdphoto" Target="../media/hdphoto3.wdp"/><Relationship Id="rId9" Type="http://schemas.openxmlformats.org/officeDocument/2006/relationships/customXml" Target="../ink/ink17.xml"/><Relationship Id="rId1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46.png"/><Relationship Id="rId4" Type="http://schemas.microsoft.com/office/2007/relationships/hdphoto" Target="../media/hdphoto4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7.wdp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3E5497A-A6AC-452B-9B00-1B220B27180C}"/>
              </a:ext>
            </a:extLst>
          </p:cNvPr>
          <p:cNvSpPr/>
          <p:nvPr/>
        </p:nvSpPr>
        <p:spPr>
          <a:xfrm>
            <a:off x="4607859" y="2798861"/>
            <a:ext cx="730623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>
                <a:solidFill>
                  <a:srgbClr val="FFFFFF"/>
                </a:solidFill>
              </a:rPr>
              <a:t>Disciplina:  </a:t>
            </a:r>
            <a:r>
              <a:rPr lang="pt-BR" sz="3200">
                <a:solidFill>
                  <a:srgbClr val="FFFFFF"/>
                </a:solidFill>
              </a:rPr>
              <a:t>Infraestrutura para Sistemas</a:t>
            </a:r>
            <a:br>
              <a:rPr lang="pt-BR" sz="3200" b="1">
                <a:solidFill>
                  <a:srgbClr val="FFFFFF"/>
                </a:solidFill>
              </a:rPr>
            </a:br>
            <a:r>
              <a:rPr lang="pt-BR" sz="3200" b="1">
                <a:solidFill>
                  <a:srgbClr val="FFFFFF"/>
                </a:solidFill>
              </a:rPr>
              <a:t>Tema</a:t>
            </a:r>
            <a:r>
              <a:rPr lang="pt-BR" sz="3200">
                <a:solidFill>
                  <a:srgbClr val="FFFFFF"/>
                </a:solidFill>
              </a:rPr>
              <a:t>: Modelos de Redes</a:t>
            </a:r>
            <a:endParaRPr lang="pt-BR" sz="32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24A7057-850F-4A9B-94D3-1E6D7F31620E}"/>
              </a:ext>
            </a:extLst>
          </p:cNvPr>
          <p:cNvSpPr txBox="1"/>
          <p:nvPr/>
        </p:nvSpPr>
        <p:spPr>
          <a:xfrm>
            <a:off x="7283606" y="4926455"/>
            <a:ext cx="2994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sz="2000">
                <a:solidFill>
                  <a:srgbClr val="FFFFFF"/>
                </a:solidFill>
              </a:rPr>
              <a:t>Prof. Plínio Andrade Passos</a:t>
            </a:r>
          </a:p>
        </p:txBody>
      </p:sp>
    </p:spTree>
    <p:extLst>
      <p:ext uri="{BB962C8B-B14F-4D97-AF65-F5344CB8AC3E}">
        <p14:creationId xmlns:p14="http://schemas.microsoft.com/office/powerpoint/2010/main" val="3071963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986C18FB-F3B3-FC02-26E9-3CC4DEB976A7}"/>
              </a:ext>
            </a:extLst>
          </p:cNvPr>
          <p:cNvSpPr txBox="1"/>
          <p:nvPr/>
        </p:nvSpPr>
        <p:spPr>
          <a:xfrm>
            <a:off x="2958059" y="358814"/>
            <a:ext cx="90040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err="1">
                <a:solidFill>
                  <a:srgbClr val="12123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Modelo</a:t>
            </a:r>
            <a:r>
              <a:rPr lang="en-US" sz="2800" b="1">
                <a:solidFill>
                  <a:srgbClr val="12123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OSI (Open Systems Interconnection)</a:t>
            </a:r>
            <a:endParaRPr lang="pt-BR" sz="2800" b="1">
              <a:solidFill>
                <a:srgbClr val="12123C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5F5A38-0C07-7E3F-4A2E-368A6B85C997}"/>
              </a:ext>
            </a:extLst>
          </p:cNvPr>
          <p:cNvSpPr txBox="1"/>
          <p:nvPr/>
        </p:nvSpPr>
        <p:spPr>
          <a:xfrm>
            <a:off x="2682357" y="2064663"/>
            <a:ext cx="935386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374151"/>
                </a:solidFill>
                <a:latin typeface="Söhne"/>
              </a:rPr>
              <a:t> </a:t>
            </a:r>
            <a:r>
              <a:rPr lang="pt-BR" sz="2400" dirty="0">
                <a:solidFill>
                  <a:srgbClr val="374151"/>
                </a:solidFill>
                <a:latin typeface="Söhne"/>
              </a:rPr>
              <a:t>O propósito do modelo OSI é </a:t>
            </a:r>
            <a:r>
              <a:rPr lang="pt-BR" sz="2400" b="1" dirty="0">
                <a:solidFill>
                  <a:srgbClr val="374151"/>
                </a:solidFill>
                <a:latin typeface="Söhne"/>
              </a:rPr>
              <a:t>facilitar a comunicação entre sistemas diferentes </a:t>
            </a:r>
            <a:r>
              <a:rPr lang="pt-BR" sz="2400" dirty="0">
                <a:solidFill>
                  <a:srgbClr val="374151"/>
                </a:solidFill>
                <a:latin typeface="Söhne"/>
              </a:rPr>
              <a:t>sem a necessidade de realizar mudanças na lógica do hardware e software de cada um deles.</a:t>
            </a:r>
            <a:br>
              <a:rPr lang="pt-BR" sz="2400" dirty="0">
                <a:solidFill>
                  <a:srgbClr val="374151"/>
                </a:solidFill>
                <a:latin typeface="Söhne"/>
              </a:rPr>
            </a:br>
            <a:br>
              <a:rPr lang="pt-BR" sz="2400" dirty="0">
                <a:solidFill>
                  <a:srgbClr val="374151"/>
                </a:solidFill>
                <a:latin typeface="Söhne"/>
              </a:rPr>
            </a:br>
            <a:endParaRPr lang="pt-BR" sz="2400" dirty="0">
              <a:solidFill>
                <a:srgbClr val="374151"/>
              </a:solidFill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374151"/>
                </a:solidFill>
                <a:highlight>
                  <a:srgbClr val="FFFF00"/>
                </a:highlight>
                <a:latin typeface="Söhne"/>
              </a:rPr>
              <a:t>O modelo OSI não é um protocolo</a:t>
            </a:r>
            <a:br>
              <a:rPr lang="pt-BR" sz="2400" b="1" dirty="0">
                <a:solidFill>
                  <a:srgbClr val="374151"/>
                </a:solidFill>
                <a:highlight>
                  <a:srgbClr val="FFFF00"/>
                </a:highlight>
                <a:latin typeface="Söhne"/>
              </a:rPr>
            </a:br>
            <a:br>
              <a:rPr lang="pt-BR" sz="2400" b="1" dirty="0">
                <a:solidFill>
                  <a:srgbClr val="374151"/>
                </a:solidFill>
                <a:highlight>
                  <a:srgbClr val="FFFF00"/>
                </a:highlight>
                <a:latin typeface="Söhne"/>
              </a:rPr>
            </a:br>
            <a:endParaRPr lang="pt-BR" sz="2400" b="1" dirty="0">
              <a:solidFill>
                <a:srgbClr val="374151"/>
              </a:solidFill>
              <a:highlight>
                <a:srgbClr val="FFFF00"/>
              </a:highlight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374151"/>
                </a:solidFill>
                <a:latin typeface="Söhne"/>
              </a:rPr>
              <a:t>O modelo OSI é uma </a:t>
            </a:r>
            <a:r>
              <a:rPr lang="pt-BR" sz="2400" dirty="0">
                <a:solidFill>
                  <a:srgbClr val="374151"/>
                </a:solidFill>
                <a:highlight>
                  <a:srgbClr val="FFFF00"/>
                </a:highlight>
                <a:latin typeface="Söhne"/>
              </a:rPr>
              <a:t>estrutura em </a:t>
            </a:r>
            <a:r>
              <a:rPr lang="pt-BR" sz="2400" b="1" dirty="0">
                <a:solidFill>
                  <a:srgbClr val="00B0F0"/>
                </a:solidFill>
                <a:highlight>
                  <a:srgbClr val="FFFF00"/>
                </a:highlight>
                <a:latin typeface="Söhne"/>
              </a:rPr>
              <a:t>7 camadas</a:t>
            </a:r>
            <a:br>
              <a:rPr lang="pt-BR" sz="2400" b="1" dirty="0">
                <a:solidFill>
                  <a:srgbClr val="374151"/>
                </a:solidFill>
                <a:latin typeface="Söhne"/>
              </a:rPr>
            </a:br>
            <a:endParaRPr lang="pt-BR" sz="2400" b="1" dirty="0">
              <a:solidFill>
                <a:srgbClr val="374151"/>
              </a:solidFill>
              <a:latin typeface="Söhne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400" b="1" dirty="0">
              <a:solidFill>
                <a:srgbClr val="37415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207280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986C18FB-F3B3-FC02-26E9-3CC4DEB976A7}"/>
              </a:ext>
            </a:extLst>
          </p:cNvPr>
          <p:cNvSpPr txBox="1"/>
          <p:nvPr/>
        </p:nvSpPr>
        <p:spPr>
          <a:xfrm>
            <a:off x="2958059" y="358814"/>
            <a:ext cx="90040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err="1">
                <a:solidFill>
                  <a:srgbClr val="12123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Modelo</a:t>
            </a:r>
            <a:r>
              <a:rPr lang="en-US" sz="2800" b="1">
                <a:solidFill>
                  <a:srgbClr val="12123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OSI (Open Systems Interconnection)</a:t>
            </a:r>
            <a:endParaRPr lang="pt-BR" sz="2800" b="1">
              <a:solidFill>
                <a:srgbClr val="12123C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5F5A38-0C07-7E3F-4A2E-368A6B85C997}"/>
              </a:ext>
            </a:extLst>
          </p:cNvPr>
          <p:cNvSpPr txBox="1"/>
          <p:nvPr/>
        </p:nvSpPr>
        <p:spPr>
          <a:xfrm>
            <a:off x="2413416" y="2082592"/>
            <a:ext cx="93538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pt-BR" sz="2400" b="1">
                <a:solidFill>
                  <a:srgbClr val="374151"/>
                </a:solidFill>
                <a:latin typeface="Söhne"/>
              </a:rPr>
            </a:br>
            <a:endParaRPr lang="pt-BR" sz="2400" b="1">
              <a:solidFill>
                <a:srgbClr val="374151"/>
              </a:solidFill>
              <a:latin typeface="Söhne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400" b="1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C061961-AD49-5F48-E065-32115489E3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153"/>
          <a:stretch/>
        </p:blipFill>
        <p:spPr bwMode="auto">
          <a:xfrm>
            <a:off x="4329658" y="1465757"/>
            <a:ext cx="2913823" cy="516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869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Modelo OSI e suas 7 camadas - Protocolos de rede | Alura">
            <a:extLst>
              <a:ext uri="{FF2B5EF4-FFF2-40B4-BE49-F238E27FC236}">
                <a16:creationId xmlns:a16="http://schemas.microsoft.com/office/drawing/2014/main" id="{2FF0215A-C871-B24E-8A2C-6508CCB18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811" y="712881"/>
            <a:ext cx="8596295" cy="543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368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14698DF-41AB-B9F4-B43B-4E54413BA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50" y="0"/>
            <a:ext cx="6743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6237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Fundamentos de Roteamento para Provedores - Wiki BPF">
            <a:extLst>
              <a:ext uri="{FF2B5EF4-FFF2-40B4-BE49-F238E27FC236}">
                <a16:creationId xmlns:a16="http://schemas.microsoft.com/office/drawing/2014/main" id="{B073A6A1-C41D-7E2E-076C-041C27623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37" y="373498"/>
            <a:ext cx="11911169" cy="6326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231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986C18FB-F3B3-FC02-26E9-3CC4DEB976A7}"/>
              </a:ext>
            </a:extLst>
          </p:cNvPr>
          <p:cNvSpPr txBox="1"/>
          <p:nvPr/>
        </p:nvSpPr>
        <p:spPr>
          <a:xfrm>
            <a:off x="2958059" y="358814"/>
            <a:ext cx="9004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12123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1º </a:t>
            </a:r>
            <a:r>
              <a:rPr lang="en-US" sz="2800" b="1" err="1">
                <a:solidFill>
                  <a:srgbClr val="12123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Camada</a:t>
            </a:r>
            <a:r>
              <a:rPr lang="en-US" sz="2800" b="1">
                <a:solidFill>
                  <a:srgbClr val="12123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- </a:t>
            </a:r>
            <a:r>
              <a:rPr lang="en-US" sz="2800" b="1" err="1">
                <a:solidFill>
                  <a:srgbClr val="12123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Física</a:t>
            </a:r>
            <a:r>
              <a:rPr lang="en-US" sz="2800" b="1">
                <a:solidFill>
                  <a:srgbClr val="12123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endParaRPr lang="pt-BR" sz="2800" b="1">
              <a:solidFill>
                <a:srgbClr val="12123C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5F5A38-0C07-7E3F-4A2E-368A6B85C997}"/>
              </a:ext>
            </a:extLst>
          </p:cNvPr>
          <p:cNvSpPr txBox="1"/>
          <p:nvPr/>
        </p:nvSpPr>
        <p:spPr>
          <a:xfrm>
            <a:off x="2838137" y="1468855"/>
            <a:ext cx="93538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374151"/>
                </a:solidFill>
                <a:latin typeface="Söhne"/>
              </a:rPr>
              <a:t> Interage com o meio de transmissão</a:t>
            </a:r>
            <a:r>
              <a:rPr lang="pt-BR" sz="2400" dirty="0">
                <a:solidFill>
                  <a:srgbClr val="374151"/>
                </a:solidFill>
                <a:latin typeface="Söhne"/>
              </a:rPr>
              <a:t>, a parte física da rede</a:t>
            </a:r>
            <a:br>
              <a:rPr lang="pt-BR" sz="2400" dirty="0">
                <a:solidFill>
                  <a:srgbClr val="374151"/>
                </a:solidFill>
                <a:latin typeface="Söhne"/>
              </a:rPr>
            </a:br>
            <a:br>
              <a:rPr lang="pt-BR" sz="2400" dirty="0">
                <a:solidFill>
                  <a:srgbClr val="374151"/>
                </a:solidFill>
                <a:latin typeface="Söhne"/>
              </a:rPr>
            </a:br>
            <a:endParaRPr lang="pt-BR" sz="2400" dirty="0">
              <a:solidFill>
                <a:srgbClr val="374151"/>
              </a:solidFill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374151"/>
                </a:solidFill>
                <a:latin typeface="Söhne"/>
              </a:rPr>
              <a:t> </a:t>
            </a:r>
            <a:r>
              <a:rPr lang="pt-BR" sz="2400" dirty="0">
                <a:solidFill>
                  <a:srgbClr val="374151"/>
                </a:solidFill>
                <a:latin typeface="Söhne"/>
              </a:rPr>
              <a:t>Para serem transmitidos, os dados precisam ser transformados em </a:t>
            </a:r>
            <a:r>
              <a:rPr lang="pt-BR" sz="2400" b="1" dirty="0">
                <a:solidFill>
                  <a:srgbClr val="374151"/>
                </a:solidFill>
                <a:latin typeface="Söhne"/>
              </a:rPr>
              <a:t>sinais eletromagnéticos.</a:t>
            </a:r>
            <a:br>
              <a:rPr lang="pt-BR" sz="2400" b="1" dirty="0">
                <a:solidFill>
                  <a:srgbClr val="374151"/>
                </a:solidFill>
                <a:latin typeface="Söhne"/>
              </a:rPr>
            </a:br>
            <a:endParaRPr lang="pt-BR" sz="2400" b="1" dirty="0">
              <a:solidFill>
                <a:srgbClr val="374151"/>
              </a:solidFill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374151"/>
                </a:solidFill>
                <a:latin typeface="Söhne"/>
              </a:rPr>
              <a:t>PDU - BIT</a:t>
            </a:r>
            <a:br>
              <a:rPr lang="pt-BR" sz="2400" b="1" dirty="0">
                <a:solidFill>
                  <a:srgbClr val="374151"/>
                </a:solidFill>
                <a:latin typeface="Söhne"/>
              </a:rPr>
            </a:br>
            <a:endParaRPr lang="pt-BR" sz="2400" b="1" dirty="0">
              <a:solidFill>
                <a:srgbClr val="374151"/>
              </a:solidFill>
              <a:latin typeface="Söhne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400" b="1" dirty="0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503917A-B33D-D004-2073-0993AD6FD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816" y="4065829"/>
            <a:ext cx="5000625" cy="2352675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64ADF575-191D-0779-2505-1F2628D32E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153"/>
          <a:stretch/>
        </p:blipFill>
        <p:spPr bwMode="auto">
          <a:xfrm>
            <a:off x="373583" y="2946117"/>
            <a:ext cx="1804840" cy="319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3AC3870D-56F5-A59C-BC8C-A9F0ED29EB32}"/>
              </a:ext>
            </a:extLst>
          </p:cNvPr>
          <p:cNvSpPr/>
          <p:nvPr/>
        </p:nvSpPr>
        <p:spPr>
          <a:xfrm rot="10800000">
            <a:off x="2152830" y="5746377"/>
            <a:ext cx="546847" cy="2420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2831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986C18FB-F3B3-FC02-26E9-3CC4DEB976A7}"/>
              </a:ext>
            </a:extLst>
          </p:cNvPr>
          <p:cNvSpPr txBox="1"/>
          <p:nvPr/>
        </p:nvSpPr>
        <p:spPr>
          <a:xfrm>
            <a:off x="2958059" y="358814"/>
            <a:ext cx="9004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12123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ANALÓGICO E DIGITAL</a:t>
            </a:r>
            <a:endParaRPr lang="pt-BR" sz="2800" b="1">
              <a:solidFill>
                <a:srgbClr val="12123C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5F5A38-0C07-7E3F-4A2E-368A6B85C997}"/>
              </a:ext>
            </a:extLst>
          </p:cNvPr>
          <p:cNvSpPr txBox="1"/>
          <p:nvPr/>
        </p:nvSpPr>
        <p:spPr>
          <a:xfrm>
            <a:off x="2608288" y="1512819"/>
            <a:ext cx="93538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374151"/>
                </a:solidFill>
                <a:latin typeface="Söhne"/>
              </a:rPr>
              <a:t> </a:t>
            </a:r>
            <a:r>
              <a:rPr lang="pt-BR" sz="2400" dirty="0">
                <a:solidFill>
                  <a:srgbClr val="374151"/>
                </a:solidFill>
                <a:latin typeface="Söhne"/>
              </a:rPr>
              <a:t>O termo </a:t>
            </a:r>
            <a:r>
              <a:rPr lang="pt-BR" sz="2400" b="1" u="sng" dirty="0">
                <a:solidFill>
                  <a:srgbClr val="374151"/>
                </a:solidFill>
                <a:latin typeface="Söhne"/>
              </a:rPr>
              <a:t>dados analógicos </a:t>
            </a:r>
            <a:r>
              <a:rPr lang="pt-BR" sz="2400" dirty="0">
                <a:solidFill>
                  <a:srgbClr val="374151"/>
                </a:solidFill>
                <a:latin typeface="Söhne"/>
              </a:rPr>
              <a:t>refere-se a informações que são </a:t>
            </a:r>
            <a:r>
              <a:rPr lang="pt-BR" sz="2400" b="1" dirty="0">
                <a:solidFill>
                  <a:srgbClr val="374151"/>
                </a:solidFill>
                <a:latin typeface="Söhne"/>
              </a:rPr>
              <a:t>contínuas. </a:t>
            </a:r>
            <a:r>
              <a:rPr lang="pt-BR" sz="2400" dirty="0">
                <a:solidFill>
                  <a:srgbClr val="374151"/>
                </a:solidFill>
                <a:latin typeface="Söhne"/>
              </a:rPr>
              <a:t>Podem ter </a:t>
            </a:r>
            <a:r>
              <a:rPr lang="pt-BR" sz="2400" dirty="0">
                <a:solidFill>
                  <a:srgbClr val="00B0F0"/>
                </a:solidFill>
                <a:latin typeface="Söhne"/>
              </a:rPr>
              <a:t>um </a:t>
            </a:r>
            <a:r>
              <a:rPr lang="pt-BR" sz="2400" b="1" dirty="0">
                <a:solidFill>
                  <a:srgbClr val="00B0F0"/>
                </a:solidFill>
                <a:latin typeface="Söhne"/>
              </a:rPr>
              <a:t>número infinito de valores em um intervalo </a:t>
            </a:r>
            <a:br>
              <a:rPr lang="pt-BR" sz="2400" b="1" dirty="0">
                <a:solidFill>
                  <a:srgbClr val="374151"/>
                </a:solidFill>
                <a:latin typeface="Söhne"/>
              </a:rPr>
            </a:br>
            <a:br>
              <a:rPr lang="pt-BR" sz="2400" b="1" dirty="0">
                <a:solidFill>
                  <a:srgbClr val="374151"/>
                </a:solidFill>
                <a:latin typeface="Söhne"/>
              </a:rPr>
            </a:br>
            <a:endParaRPr lang="pt-BR" sz="2400" b="1" dirty="0">
              <a:solidFill>
                <a:srgbClr val="374151"/>
              </a:solidFill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374151"/>
                </a:solidFill>
                <a:latin typeface="Söhne"/>
              </a:rPr>
              <a:t>Os </a:t>
            </a:r>
            <a:r>
              <a:rPr lang="pt-BR" sz="2400" b="1" u="sng" dirty="0">
                <a:solidFill>
                  <a:srgbClr val="374151"/>
                </a:solidFill>
                <a:latin typeface="Söhne"/>
              </a:rPr>
              <a:t>dados digitais </a:t>
            </a:r>
            <a:r>
              <a:rPr lang="pt-BR" sz="2400" dirty="0">
                <a:solidFill>
                  <a:srgbClr val="374151"/>
                </a:solidFill>
                <a:latin typeface="Söhne"/>
              </a:rPr>
              <a:t>correspondem a informações que possuem </a:t>
            </a:r>
            <a:r>
              <a:rPr lang="pt-BR" sz="2400" b="1" dirty="0">
                <a:solidFill>
                  <a:srgbClr val="374151"/>
                </a:solidFill>
                <a:latin typeface="Söhne"/>
              </a:rPr>
              <a:t>estados discretos. Podem ter apenas </a:t>
            </a:r>
            <a:r>
              <a:rPr lang="pt-BR" sz="2400" b="1" dirty="0">
                <a:solidFill>
                  <a:srgbClr val="00B0F0"/>
                </a:solidFill>
                <a:latin typeface="Söhne"/>
              </a:rPr>
              <a:t>um número limitado de valores.</a:t>
            </a:r>
          </a:p>
        </p:txBody>
      </p:sp>
      <p:pic>
        <p:nvPicPr>
          <p:cNvPr id="2050" name="Picture 2" descr="termômetro de mercúrio e termômetro digital 6771967 Vetor no Vecteezy">
            <a:extLst>
              <a:ext uri="{FF2B5EF4-FFF2-40B4-BE49-F238E27FC236}">
                <a16:creationId xmlns:a16="http://schemas.microsoft.com/office/drawing/2014/main" id="{4A063017-2550-BCE5-3514-B2B541162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133" y="4751293"/>
            <a:ext cx="4938565" cy="165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328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986C18FB-F3B3-FC02-26E9-3CC4DEB976A7}"/>
              </a:ext>
            </a:extLst>
          </p:cNvPr>
          <p:cNvSpPr txBox="1"/>
          <p:nvPr/>
        </p:nvSpPr>
        <p:spPr>
          <a:xfrm>
            <a:off x="2958059" y="358814"/>
            <a:ext cx="9004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12123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ANALÓGICO E DIGITAL</a:t>
            </a:r>
            <a:endParaRPr lang="pt-BR" sz="2800" b="1">
              <a:solidFill>
                <a:srgbClr val="12123C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554CF88-1A39-13CF-9B23-DEB8ACFB7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119" y="2640042"/>
            <a:ext cx="10425506" cy="359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30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986C18FB-F3B3-FC02-26E9-3CC4DEB976A7}"/>
              </a:ext>
            </a:extLst>
          </p:cNvPr>
          <p:cNvSpPr txBox="1"/>
          <p:nvPr/>
        </p:nvSpPr>
        <p:spPr>
          <a:xfrm>
            <a:off x="2841518" y="358814"/>
            <a:ext cx="9004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>
                <a:solidFill>
                  <a:srgbClr val="12123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2º Camada -  Enlace de 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5F5A38-0C07-7E3F-4A2E-368A6B85C997}"/>
              </a:ext>
            </a:extLst>
          </p:cNvPr>
          <p:cNvSpPr txBox="1"/>
          <p:nvPr/>
        </p:nvSpPr>
        <p:spPr>
          <a:xfrm>
            <a:off x="2841518" y="1225689"/>
            <a:ext cx="935386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u="sng" dirty="0">
                <a:solidFill>
                  <a:srgbClr val="374151"/>
                </a:solidFill>
                <a:latin typeface="Söhne"/>
              </a:rPr>
              <a:t>Responsabilidades</a:t>
            </a:r>
            <a:r>
              <a:rPr lang="pt-BR" sz="2400" dirty="0">
                <a:solidFill>
                  <a:srgbClr val="374151"/>
                </a:solidFill>
                <a:latin typeface="Söhne"/>
              </a:rPr>
              <a:t>:</a:t>
            </a:r>
            <a:br>
              <a:rPr lang="pt-BR" sz="2400" dirty="0">
                <a:solidFill>
                  <a:srgbClr val="374151"/>
                </a:solidFill>
                <a:latin typeface="Söhne"/>
              </a:rPr>
            </a:br>
            <a:endParaRPr lang="pt-BR" sz="2400" dirty="0">
              <a:solidFill>
                <a:srgbClr val="374151"/>
              </a:solidFill>
              <a:latin typeface="Söhne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rgbClr val="374151"/>
                </a:solidFill>
                <a:latin typeface="Söhne"/>
              </a:rPr>
              <a:t>Divide o fluxo </a:t>
            </a:r>
            <a:r>
              <a:rPr lang="pt-BR" sz="2400" dirty="0">
                <a:solidFill>
                  <a:srgbClr val="374151"/>
                </a:solidFill>
                <a:latin typeface="Söhne"/>
              </a:rPr>
              <a:t>de bits </a:t>
            </a:r>
            <a:r>
              <a:rPr lang="pt-BR" sz="2400" u="sng" dirty="0">
                <a:solidFill>
                  <a:srgbClr val="374151"/>
                </a:solidFill>
                <a:latin typeface="Söhne"/>
              </a:rPr>
              <a:t>recebidos da camada de rede </a:t>
            </a:r>
            <a:r>
              <a:rPr lang="pt-BR" sz="2400" dirty="0">
                <a:solidFill>
                  <a:srgbClr val="374151"/>
                </a:solidFill>
                <a:latin typeface="Söhne"/>
              </a:rPr>
              <a:t>em unidades de dados chamados de </a:t>
            </a:r>
            <a:r>
              <a:rPr lang="pt-BR" sz="2400" b="1" dirty="0">
                <a:solidFill>
                  <a:srgbClr val="00B0F0"/>
                </a:solidFill>
                <a:latin typeface="Söhne"/>
              </a:rPr>
              <a:t>QUADROS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pt-BR" sz="2400" b="1" dirty="0">
                <a:latin typeface="Söhne"/>
              </a:rPr>
              <a:t>PDU – Quadro/Frame</a:t>
            </a:r>
            <a:br>
              <a:rPr lang="pt-BR" sz="2400" b="1" dirty="0">
                <a:solidFill>
                  <a:srgbClr val="374151"/>
                </a:solidFill>
                <a:latin typeface="Söhne"/>
              </a:rPr>
            </a:br>
            <a:endParaRPr lang="pt-BR" sz="2400" b="1" dirty="0">
              <a:solidFill>
                <a:srgbClr val="374151"/>
              </a:solidFill>
              <a:latin typeface="Söhne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rgbClr val="374151"/>
                </a:solidFill>
                <a:latin typeface="Söhne"/>
              </a:rPr>
              <a:t>Controle de fluxo</a:t>
            </a:r>
            <a:br>
              <a:rPr lang="pt-BR" sz="2400" b="1" dirty="0">
                <a:solidFill>
                  <a:srgbClr val="374151"/>
                </a:solidFill>
                <a:latin typeface="Söhne"/>
              </a:rPr>
            </a:br>
            <a:endParaRPr lang="pt-BR" sz="2400" b="1" dirty="0">
              <a:solidFill>
                <a:srgbClr val="374151"/>
              </a:solidFill>
              <a:latin typeface="Söhne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rgbClr val="374151"/>
                </a:solidFill>
                <a:latin typeface="Söhne"/>
              </a:rPr>
              <a:t>Identifica as partes por meio </a:t>
            </a:r>
            <a:r>
              <a:rPr lang="pt-BR" sz="2400" b="1" u="sng" dirty="0">
                <a:solidFill>
                  <a:srgbClr val="374151"/>
                </a:solidFill>
                <a:latin typeface="Söhne"/>
              </a:rPr>
              <a:t>do MAC </a:t>
            </a:r>
            <a:r>
              <a:rPr lang="pt-BR" sz="2400" b="1" u="sng" dirty="0" err="1">
                <a:solidFill>
                  <a:srgbClr val="374151"/>
                </a:solidFill>
                <a:latin typeface="Söhne"/>
              </a:rPr>
              <a:t>Address</a:t>
            </a:r>
            <a:r>
              <a:rPr lang="pt-BR" sz="2400" b="1" u="sng" dirty="0">
                <a:solidFill>
                  <a:srgbClr val="374151"/>
                </a:solidFill>
                <a:latin typeface="Söhne"/>
              </a:rPr>
              <a:t>   </a:t>
            </a:r>
            <a:r>
              <a:rPr lang="pt-BR" sz="2400" b="1" dirty="0">
                <a:solidFill>
                  <a:srgbClr val="374151"/>
                </a:solidFill>
                <a:latin typeface="Söhne"/>
              </a:rPr>
              <a:t>Ex.: </a:t>
            </a:r>
            <a:r>
              <a:rPr lang="pt-BR" sz="2400" dirty="0">
                <a:solidFill>
                  <a:schemeClr val="accent6"/>
                </a:solidFill>
                <a:effectLst/>
              </a:rPr>
              <a:t>24:6E:2A</a:t>
            </a:r>
            <a:r>
              <a:rPr lang="pt-BR" sz="2400" dirty="0">
                <a:solidFill>
                  <a:srgbClr val="000000"/>
                </a:solidFill>
                <a:effectLst/>
              </a:rPr>
              <a:t>:</a:t>
            </a:r>
            <a:r>
              <a:rPr lang="pt-BR" sz="2400" dirty="0">
                <a:solidFill>
                  <a:srgbClr val="00B0F0"/>
                </a:solidFill>
                <a:effectLst/>
              </a:rPr>
              <a:t>91:41:D1</a:t>
            </a:r>
            <a:r>
              <a:rPr lang="pt-BR" sz="2400" dirty="0">
                <a:solidFill>
                  <a:srgbClr val="000000"/>
                </a:solidFill>
                <a:effectLst/>
              </a:rPr>
              <a:t>(</a:t>
            </a:r>
            <a:r>
              <a:rPr lang="pt-BR" sz="2400" u="sng" dirty="0">
                <a:solidFill>
                  <a:srgbClr val="000000"/>
                </a:solidFill>
                <a:effectLst/>
              </a:rPr>
              <a:t>hexadecimal</a:t>
            </a:r>
            <a:r>
              <a:rPr lang="pt-BR" sz="2400" dirty="0">
                <a:solidFill>
                  <a:srgbClr val="000000"/>
                </a:solidFill>
                <a:effectLst/>
              </a:rPr>
              <a:t>)</a:t>
            </a:r>
            <a:endParaRPr lang="pt-BR" sz="2400" dirty="0"/>
          </a:p>
          <a:p>
            <a:pPr lvl="1"/>
            <a:endParaRPr lang="pt-BR" sz="2400" b="1" dirty="0">
              <a:solidFill>
                <a:srgbClr val="374151"/>
              </a:solidFill>
              <a:latin typeface="Söhne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rgbClr val="374151"/>
                </a:solidFill>
                <a:latin typeface="Söhne"/>
              </a:rPr>
              <a:t>Controle de erros  </a:t>
            </a:r>
            <a:br>
              <a:rPr lang="pt-BR" sz="2400" b="1" dirty="0">
                <a:solidFill>
                  <a:srgbClr val="374151"/>
                </a:solidFill>
                <a:latin typeface="Söhne"/>
              </a:rPr>
            </a:br>
            <a:endParaRPr lang="pt-BR" sz="2400" b="1" dirty="0">
              <a:solidFill>
                <a:srgbClr val="374151"/>
              </a:solidFill>
              <a:latin typeface="Söhne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rgbClr val="374151"/>
                </a:solidFill>
                <a:latin typeface="Söhne"/>
              </a:rPr>
              <a:t>Controle de acesso ao meio de transmissão. </a:t>
            </a:r>
            <a:br>
              <a:rPr lang="pt-BR" sz="2400" b="1" dirty="0">
                <a:solidFill>
                  <a:srgbClr val="374151"/>
                </a:solidFill>
                <a:latin typeface="Söhne"/>
              </a:rPr>
            </a:br>
            <a:endParaRPr lang="pt-BR" sz="2400" b="1" dirty="0">
              <a:solidFill>
                <a:srgbClr val="374151"/>
              </a:solidFill>
              <a:latin typeface="Söhne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400" b="1" dirty="0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6A142131-4954-181F-58D8-D98E8E8B25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153"/>
          <a:stretch/>
        </p:blipFill>
        <p:spPr bwMode="auto">
          <a:xfrm>
            <a:off x="301864" y="2949388"/>
            <a:ext cx="2071013" cy="367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DD7A5AFC-38E2-9FC9-10F9-1BF60A20C1BF}"/>
              </a:ext>
            </a:extLst>
          </p:cNvPr>
          <p:cNvSpPr/>
          <p:nvPr/>
        </p:nvSpPr>
        <p:spPr>
          <a:xfrm rot="10800000">
            <a:off x="2334781" y="5737412"/>
            <a:ext cx="546847" cy="2420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5008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986C18FB-F3B3-FC02-26E9-3CC4DEB976A7}"/>
              </a:ext>
            </a:extLst>
          </p:cNvPr>
          <p:cNvSpPr txBox="1"/>
          <p:nvPr/>
        </p:nvSpPr>
        <p:spPr>
          <a:xfrm>
            <a:off x="2841518" y="358814"/>
            <a:ext cx="9004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>
                <a:solidFill>
                  <a:srgbClr val="12123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2º Camada -  Enlace de 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5F5A38-0C07-7E3F-4A2E-368A6B85C997}"/>
              </a:ext>
            </a:extLst>
          </p:cNvPr>
          <p:cNvSpPr txBox="1"/>
          <p:nvPr/>
        </p:nvSpPr>
        <p:spPr>
          <a:xfrm>
            <a:off x="2761475" y="1334120"/>
            <a:ext cx="935386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800" b="1" u="sng" dirty="0">
                <a:solidFill>
                  <a:schemeClr val="accent1"/>
                </a:solidFill>
                <a:latin typeface="Söhne"/>
              </a:rPr>
              <a:t>Divisão de fluxo</a:t>
            </a:r>
            <a:br>
              <a:rPr lang="pt-BR" sz="2800" b="1" u="sng" dirty="0">
                <a:solidFill>
                  <a:schemeClr val="accent1"/>
                </a:solidFill>
                <a:latin typeface="Söhne"/>
              </a:rPr>
            </a:br>
            <a:endParaRPr lang="pt-BR" sz="2800" b="1" u="sng" dirty="0">
              <a:solidFill>
                <a:schemeClr val="accent1"/>
              </a:solidFill>
              <a:latin typeface="Söhne"/>
            </a:endParaRPr>
          </a:p>
          <a:p>
            <a:r>
              <a:rPr lang="pt-BR" sz="2400" b="1" dirty="0">
                <a:solidFill>
                  <a:srgbClr val="0070C0"/>
                </a:solidFill>
                <a:latin typeface="Söhne"/>
              </a:rPr>
              <a:t>	</a:t>
            </a:r>
            <a:r>
              <a:rPr lang="pt-BR" sz="2400" dirty="0">
                <a:solidFill>
                  <a:srgbClr val="0070C0"/>
                </a:solidFill>
                <a:highlight>
                  <a:srgbClr val="FFFF00"/>
                </a:highlight>
              </a:rPr>
              <a:t>1. </a:t>
            </a:r>
            <a:r>
              <a:rPr lang="pt-BR" sz="2400" b="1" dirty="0">
                <a:solidFill>
                  <a:srgbClr val="0070C0"/>
                </a:solidFill>
                <a:highlight>
                  <a:srgbClr val="FFFF00"/>
                </a:highlight>
              </a:rPr>
              <a:t>Contagem de Caracteres</a:t>
            </a:r>
            <a:r>
              <a:rPr lang="pt-BR" sz="2400" b="1" dirty="0">
                <a:solidFill>
                  <a:srgbClr val="0070C0"/>
                </a:solidFill>
              </a:rPr>
              <a:t>:</a:t>
            </a:r>
            <a:br>
              <a:rPr lang="pt-BR" sz="2400" dirty="0">
                <a:solidFill>
                  <a:srgbClr val="0070C0"/>
                </a:solidFill>
              </a:rPr>
            </a:br>
            <a:endParaRPr lang="pt-BR" sz="2400" dirty="0">
              <a:solidFill>
                <a:srgbClr val="0070C0"/>
              </a:solidFill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pt-BR" sz="2400" dirty="0"/>
              <a:t>Um </a:t>
            </a:r>
            <a:r>
              <a:rPr lang="pt-BR" sz="2400" u="sng" dirty="0"/>
              <a:t>campo do </a:t>
            </a:r>
            <a:r>
              <a:rPr lang="pt-BR" sz="2400" b="1" u="sng" dirty="0"/>
              <a:t>cabeçalho</a:t>
            </a:r>
            <a:r>
              <a:rPr lang="pt-BR" sz="2400" u="sng" dirty="0"/>
              <a:t> </a:t>
            </a:r>
            <a:r>
              <a:rPr lang="pt-BR" sz="2400" dirty="0"/>
              <a:t>é usado para </a:t>
            </a:r>
            <a:r>
              <a:rPr lang="pt-BR" sz="2400" b="1" dirty="0"/>
              <a:t>determinar número de caracteres do quadro </a:t>
            </a:r>
            <a:br>
              <a:rPr lang="pt-BR" sz="2400" b="1" dirty="0"/>
            </a:br>
            <a:br>
              <a:rPr lang="pt-BR" sz="2400" dirty="0"/>
            </a:br>
            <a:endParaRPr lang="pt-BR" sz="2400" dirty="0"/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pt-BR" sz="2400" b="1" dirty="0"/>
              <a:t>Problema</a:t>
            </a:r>
            <a:r>
              <a:rPr lang="pt-BR" sz="2400" dirty="0"/>
              <a:t>: erros na transmissão (no campo com o número de caracteres)</a:t>
            </a:r>
            <a:br>
              <a:rPr lang="pt-BR" sz="2400" b="1" dirty="0">
                <a:solidFill>
                  <a:srgbClr val="374151"/>
                </a:solidFill>
                <a:latin typeface="Söhne"/>
              </a:rPr>
            </a:br>
            <a:br>
              <a:rPr lang="pt-BR" sz="2400" b="1" dirty="0">
                <a:solidFill>
                  <a:srgbClr val="374151"/>
                </a:solidFill>
                <a:latin typeface="Söhne"/>
              </a:rPr>
            </a:br>
            <a:endParaRPr lang="pt-BR" sz="2400" b="1" dirty="0">
              <a:solidFill>
                <a:srgbClr val="374151"/>
              </a:solidFill>
              <a:latin typeface="Söhne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400" b="1" dirty="0">
              <a:solidFill>
                <a:srgbClr val="37415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026371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F921A25-1B38-4711-9C49-74D3CA76F5F4}"/>
              </a:ext>
            </a:extLst>
          </p:cNvPr>
          <p:cNvSpPr txBox="1"/>
          <p:nvPr/>
        </p:nvSpPr>
        <p:spPr>
          <a:xfrm>
            <a:off x="453179" y="620424"/>
            <a:ext cx="2072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95E8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86C18FB-F3B3-FC02-26E9-3CC4DEB976A7}"/>
              </a:ext>
            </a:extLst>
          </p:cNvPr>
          <p:cNvSpPr txBox="1"/>
          <p:nvPr/>
        </p:nvSpPr>
        <p:spPr>
          <a:xfrm>
            <a:off x="3093113" y="714096"/>
            <a:ext cx="8040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>
                <a:solidFill>
                  <a:srgbClr val="12123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Introdução - Modelos de Redes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5F5A38-0C07-7E3F-4A2E-368A6B85C997}"/>
              </a:ext>
            </a:extLst>
          </p:cNvPr>
          <p:cNvSpPr txBox="1"/>
          <p:nvPr/>
        </p:nvSpPr>
        <p:spPr>
          <a:xfrm>
            <a:off x="3093112" y="1636087"/>
            <a:ext cx="8713405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i="0" dirty="0">
                <a:solidFill>
                  <a:srgbClr val="374151"/>
                </a:solidFill>
                <a:effectLst/>
                <a:latin typeface="Söhne"/>
              </a:rPr>
              <a:t>As redes de computadores são criadas por diversas entidades</a:t>
            </a:r>
            <a:br>
              <a:rPr lang="pt-BR" sz="2400" i="0" dirty="0">
                <a:solidFill>
                  <a:srgbClr val="374151"/>
                </a:solidFill>
                <a:effectLst/>
                <a:latin typeface="Söhne"/>
              </a:rPr>
            </a:br>
            <a:endParaRPr lang="pt-BR" sz="240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i="0" dirty="0">
                <a:solidFill>
                  <a:srgbClr val="374151"/>
                </a:solidFill>
                <a:effectLst/>
                <a:latin typeface="Söhne"/>
              </a:rPr>
              <a:t>São necessários </a:t>
            </a:r>
            <a:r>
              <a:rPr lang="pt-BR" sz="2400" b="1" i="0" dirty="0">
                <a:solidFill>
                  <a:srgbClr val="00B0F0"/>
                </a:solidFill>
                <a:effectLst/>
                <a:latin typeface="Söhne"/>
              </a:rPr>
              <a:t>padrões</a:t>
            </a:r>
            <a:r>
              <a:rPr lang="pt-BR" sz="240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sz="2400" b="1" i="0" dirty="0">
                <a:solidFill>
                  <a:srgbClr val="374151"/>
                </a:solidFill>
                <a:effectLst/>
                <a:latin typeface="Söhne"/>
              </a:rPr>
              <a:t>para que redes diferentes  possam se comunicar entre si.</a:t>
            </a:r>
            <a:br>
              <a:rPr lang="pt-BR" sz="2400" b="1" i="0" dirty="0">
                <a:solidFill>
                  <a:srgbClr val="374151"/>
                </a:solidFill>
                <a:effectLst/>
                <a:latin typeface="Söhne"/>
              </a:rPr>
            </a:br>
            <a:endParaRPr lang="pt-BR" sz="2400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i="0" dirty="0">
                <a:solidFill>
                  <a:srgbClr val="374151"/>
                </a:solidFill>
                <a:effectLst/>
                <a:latin typeface="Söhne"/>
              </a:rPr>
              <a:t>Os dois padrões mais conhecidos</a:t>
            </a:r>
            <a:br>
              <a:rPr lang="pt-BR" sz="2400" b="1" i="0" dirty="0">
                <a:solidFill>
                  <a:srgbClr val="374151"/>
                </a:solidFill>
                <a:effectLst/>
                <a:latin typeface="Söhne"/>
              </a:rPr>
            </a:br>
            <a:endParaRPr lang="pt-BR" sz="2400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800" b="1" i="0" dirty="0" err="1">
                <a:solidFill>
                  <a:schemeClr val="accent6">
                    <a:lumMod val="75000"/>
                  </a:schemeClr>
                </a:solidFill>
                <a:effectLst/>
                <a:latin typeface="Söhne"/>
              </a:rPr>
              <a:t>Modelo</a:t>
            </a:r>
            <a:r>
              <a:rPr lang="en-US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Söhne"/>
              </a:rPr>
              <a:t> OSI (Open Systems Interconnection)</a:t>
            </a:r>
            <a:br>
              <a:rPr lang="en-US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Söhne"/>
              </a:rPr>
            </a:br>
            <a:endParaRPr lang="en-US" sz="2800" b="1" i="0" dirty="0">
              <a:solidFill>
                <a:schemeClr val="accent6">
                  <a:lumMod val="75000"/>
                </a:schemeClr>
              </a:solidFill>
              <a:effectLst/>
              <a:latin typeface="Söhne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pt-BR" sz="2800" b="1" i="0" dirty="0">
                <a:solidFill>
                  <a:schemeClr val="accent1"/>
                </a:solidFill>
                <a:effectLst/>
                <a:latin typeface="Söhne"/>
              </a:rPr>
              <a:t>Modelo TCP/IP (internet) </a:t>
            </a:r>
            <a:br>
              <a:rPr lang="pt-BR" sz="2400" b="1" i="0" dirty="0">
                <a:solidFill>
                  <a:srgbClr val="374151"/>
                </a:solidFill>
                <a:effectLst/>
                <a:latin typeface="Söhne"/>
              </a:rPr>
            </a:br>
            <a:endParaRPr lang="pt-BR" sz="2400" b="1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i="0" dirty="0">
              <a:solidFill>
                <a:srgbClr val="37415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681045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Interface gráfica do usuário&#10;&#10;Descrição gerada automaticamente com confiança baixa">
            <a:extLst>
              <a:ext uri="{FF2B5EF4-FFF2-40B4-BE49-F238E27FC236}">
                <a16:creationId xmlns:a16="http://schemas.microsoft.com/office/drawing/2014/main" id="{1F9A0281-0A5A-4FEB-DE87-411150420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8996" y="866310"/>
            <a:ext cx="10905066" cy="51253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Tinta 4">
                <a:extLst>
                  <a:ext uri="{FF2B5EF4-FFF2-40B4-BE49-F238E27FC236}">
                    <a16:creationId xmlns:a16="http://schemas.microsoft.com/office/drawing/2014/main" id="{1C20F083-17FE-C2DA-538C-BE75A1B438DC}"/>
                  </a:ext>
                </a:extLst>
              </p14:cNvPr>
              <p14:cNvContentPartPr/>
              <p14:nvPr/>
            </p14:nvContentPartPr>
            <p14:xfrm>
              <a:off x="1407120" y="2034600"/>
              <a:ext cx="130680" cy="360"/>
            </p14:xfrm>
          </p:contentPart>
        </mc:Choice>
        <mc:Fallback xmlns="">
          <p:pic>
            <p:nvPicPr>
              <p:cNvPr id="5" name="Tinta 4">
                <a:extLst>
                  <a:ext uri="{FF2B5EF4-FFF2-40B4-BE49-F238E27FC236}">
                    <a16:creationId xmlns:a16="http://schemas.microsoft.com/office/drawing/2014/main" id="{1C20F083-17FE-C2DA-538C-BE75A1B438D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53480" y="1926960"/>
                <a:ext cx="2383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85380E82-9246-157C-5A6A-55829A9C157A}"/>
                  </a:ext>
                </a:extLst>
              </p14:cNvPr>
              <p14:cNvContentPartPr/>
              <p14:nvPr/>
            </p14:nvContentPartPr>
            <p14:xfrm>
              <a:off x="1314240" y="1907520"/>
              <a:ext cx="304560" cy="426960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85380E82-9246-157C-5A6A-55829A9C157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60600" y="1799520"/>
                <a:ext cx="412200" cy="64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Tinta 7">
                <a:extLst>
                  <a:ext uri="{FF2B5EF4-FFF2-40B4-BE49-F238E27FC236}">
                    <a16:creationId xmlns:a16="http://schemas.microsoft.com/office/drawing/2014/main" id="{459A9B89-0C21-B549-BC53-1F1E49262D1C}"/>
                  </a:ext>
                </a:extLst>
              </p14:cNvPr>
              <p14:cNvContentPartPr/>
              <p14:nvPr/>
            </p14:nvContentPartPr>
            <p14:xfrm>
              <a:off x="1747680" y="1990680"/>
              <a:ext cx="12960" cy="8280"/>
            </p14:xfrm>
          </p:contentPart>
        </mc:Choice>
        <mc:Fallback xmlns="">
          <p:pic>
            <p:nvPicPr>
              <p:cNvPr id="8" name="Tinta 7">
                <a:extLst>
                  <a:ext uri="{FF2B5EF4-FFF2-40B4-BE49-F238E27FC236}">
                    <a16:creationId xmlns:a16="http://schemas.microsoft.com/office/drawing/2014/main" id="{459A9B89-0C21-B549-BC53-1F1E49262D1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94040" y="1883040"/>
                <a:ext cx="12060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Tinta 8">
                <a:extLst>
                  <a:ext uri="{FF2B5EF4-FFF2-40B4-BE49-F238E27FC236}">
                    <a16:creationId xmlns:a16="http://schemas.microsoft.com/office/drawing/2014/main" id="{696862F2-1F45-0295-4A2F-523290FFBBF9}"/>
                  </a:ext>
                </a:extLst>
              </p14:cNvPr>
              <p14:cNvContentPartPr/>
              <p14:nvPr/>
            </p14:nvContentPartPr>
            <p14:xfrm>
              <a:off x="1774680" y="1944600"/>
              <a:ext cx="1265400" cy="9720"/>
            </p14:xfrm>
          </p:contentPart>
        </mc:Choice>
        <mc:Fallback xmlns="">
          <p:pic>
            <p:nvPicPr>
              <p:cNvPr id="9" name="Tinta 8">
                <a:extLst>
                  <a:ext uri="{FF2B5EF4-FFF2-40B4-BE49-F238E27FC236}">
                    <a16:creationId xmlns:a16="http://schemas.microsoft.com/office/drawing/2014/main" id="{696862F2-1F45-0295-4A2F-523290FFBBF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21040" y="1836600"/>
                <a:ext cx="137304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D222CC9D-48CB-89F0-D9E8-9BD5DD9C35DA}"/>
                  </a:ext>
                </a:extLst>
              </p14:cNvPr>
              <p14:cNvContentPartPr/>
              <p14:nvPr/>
            </p14:nvContentPartPr>
            <p14:xfrm>
              <a:off x="1721040" y="2150160"/>
              <a:ext cx="1374840" cy="217080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D222CC9D-48CB-89F0-D9E8-9BD5DD9C35D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67040" y="2042160"/>
                <a:ext cx="148248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Tinta 11">
                <a:extLst>
                  <a:ext uri="{FF2B5EF4-FFF2-40B4-BE49-F238E27FC236}">
                    <a16:creationId xmlns:a16="http://schemas.microsoft.com/office/drawing/2014/main" id="{9B6EE1A6-CF16-52FD-7B54-0AD9BA5210D2}"/>
                  </a:ext>
                </a:extLst>
              </p14:cNvPr>
              <p14:cNvContentPartPr/>
              <p14:nvPr/>
            </p14:nvContentPartPr>
            <p14:xfrm>
              <a:off x="1739040" y="1917240"/>
              <a:ext cx="1334880" cy="10080"/>
            </p14:xfrm>
          </p:contentPart>
        </mc:Choice>
        <mc:Fallback xmlns="">
          <p:pic>
            <p:nvPicPr>
              <p:cNvPr id="12" name="Tinta 11">
                <a:extLst>
                  <a:ext uri="{FF2B5EF4-FFF2-40B4-BE49-F238E27FC236}">
                    <a16:creationId xmlns:a16="http://schemas.microsoft.com/office/drawing/2014/main" id="{9B6EE1A6-CF16-52FD-7B54-0AD9BA5210D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85040" y="1809240"/>
                <a:ext cx="144252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Tinta 12">
                <a:extLst>
                  <a:ext uri="{FF2B5EF4-FFF2-40B4-BE49-F238E27FC236}">
                    <a16:creationId xmlns:a16="http://schemas.microsoft.com/office/drawing/2014/main" id="{F0C3D78E-FAF8-2D31-1BCC-5EE17F50BC50}"/>
                  </a:ext>
                </a:extLst>
              </p14:cNvPr>
              <p14:cNvContentPartPr/>
              <p14:nvPr/>
            </p14:nvContentPartPr>
            <p14:xfrm>
              <a:off x="3213600" y="1962960"/>
              <a:ext cx="294480" cy="391680"/>
            </p14:xfrm>
          </p:contentPart>
        </mc:Choice>
        <mc:Fallback xmlns="">
          <p:pic>
            <p:nvPicPr>
              <p:cNvPr id="13" name="Tinta 12">
                <a:extLst>
                  <a:ext uri="{FF2B5EF4-FFF2-40B4-BE49-F238E27FC236}">
                    <a16:creationId xmlns:a16="http://schemas.microsoft.com/office/drawing/2014/main" id="{F0C3D78E-FAF8-2D31-1BCC-5EE17F50BC5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59600" y="1854960"/>
                <a:ext cx="402120" cy="60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Tinta 14">
                <a:extLst>
                  <a:ext uri="{FF2B5EF4-FFF2-40B4-BE49-F238E27FC236}">
                    <a16:creationId xmlns:a16="http://schemas.microsoft.com/office/drawing/2014/main" id="{6D7E85A8-2E6A-9534-7831-D927588D6FC3}"/>
                  </a:ext>
                </a:extLst>
              </p14:cNvPr>
              <p14:cNvContentPartPr/>
              <p14:nvPr/>
            </p14:nvContentPartPr>
            <p14:xfrm>
              <a:off x="3674040" y="1944960"/>
              <a:ext cx="1317960" cy="392040"/>
            </p14:xfrm>
          </p:contentPart>
        </mc:Choice>
        <mc:Fallback xmlns="">
          <p:pic>
            <p:nvPicPr>
              <p:cNvPr id="15" name="Tinta 14">
                <a:extLst>
                  <a:ext uri="{FF2B5EF4-FFF2-40B4-BE49-F238E27FC236}">
                    <a16:creationId xmlns:a16="http://schemas.microsoft.com/office/drawing/2014/main" id="{6D7E85A8-2E6A-9534-7831-D927588D6FC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20400" y="1836960"/>
                <a:ext cx="1425600" cy="60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Tinta 15">
                <a:extLst>
                  <a:ext uri="{FF2B5EF4-FFF2-40B4-BE49-F238E27FC236}">
                    <a16:creationId xmlns:a16="http://schemas.microsoft.com/office/drawing/2014/main" id="{E49E377C-3A71-1E54-C380-C21B0285396C}"/>
                  </a:ext>
                </a:extLst>
              </p14:cNvPr>
              <p14:cNvContentPartPr/>
              <p14:nvPr/>
            </p14:nvContentPartPr>
            <p14:xfrm>
              <a:off x="3576840" y="1943520"/>
              <a:ext cx="1303920" cy="375120"/>
            </p14:xfrm>
          </p:contentPart>
        </mc:Choice>
        <mc:Fallback xmlns="">
          <p:pic>
            <p:nvPicPr>
              <p:cNvPr id="16" name="Tinta 15">
                <a:extLst>
                  <a:ext uri="{FF2B5EF4-FFF2-40B4-BE49-F238E27FC236}">
                    <a16:creationId xmlns:a16="http://schemas.microsoft.com/office/drawing/2014/main" id="{E49E377C-3A71-1E54-C380-C21B0285396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522840" y="1835880"/>
                <a:ext cx="1411560" cy="59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Tinta 16">
                <a:extLst>
                  <a:ext uri="{FF2B5EF4-FFF2-40B4-BE49-F238E27FC236}">
                    <a16:creationId xmlns:a16="http://schemas.microsoft.com/office/drawing/2014/main" id="{6037A7C3-8EEE-C675-5467-F8D2AC463C35}"/>
                  </a:ext>
                </a:extLst>
              </p14:cNvPr>
              <p14:cNvContentPartPr/>
              <p14:nvPr/>
            </p14:nvContentPartPr>
            <p14:xfrm>
              <a:off x="3746760" y="3728760"/>
              <a:ext cx="364680" cy="9720"/>
            </p14:xfrm>
          </p:contentPart>
        </mc:Choice>
        <mc:Fallback xmlns="">
          <p:pic>
            <p:nvPicPr>
              <p:cNvPr id="17" name="Tinta 16">
                <a:extLst>
                  <a:ext uri="{FF2B5EF4-FFF2-40B4-BE49-F238E27FC236}">
                    <a16:creationId xmlns:a16="http://schemas.microsoft.com/office/drawing/2014/main" id="{6037A7C3-8EEE-C675-5467-F8D2AC463C3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92760" y="3620760"/>
                <a:ext cx="47232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" name="Tinta 17">
                <a:extLst>
                  <a:ext uri="{FF2B5EF4-FFF2-40B4-BE49-F238E27FC236}">
                    <a16:creationId xmlns:a16="http://schemas.microsoft.com/office/drawing/2014/main" id="{9DDD76E1-058E-B93E-FC08-E1733B918BC9}"/>
                  </a:ext>
                </a:extLst>
              </p14:cNvPr>
              <p14:cNvContentPartPr/>
              <p14:nvPr/>
            </p14:nvContentPartPr>
            <p14:xfrm>
              <a:off x="3213960" y="4427880"/>
              <a:ext cx="221760" cy="279000"/>
            </p14:xfrm>
          </p:contentPart>
        </mc:Choice>
        <mc:Fallback xmlns="">
          <p:pic>
            <p:nvPicPr>
              <p:cNvPr id="18" name="Tinta 17">
                <a:extLst>
                  <a:ext uri="{FF2B5EF4-FFF2-40B4-BE49-F238E27FC236}">
                    <a16:creationId xmlns:a16="http://schemas.microsoft.com/office/drawing/2014/main" id="{9DDD76E1-058E-B93E-FC08-E1733B918BC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159960" y="4319880"/>
                <a:ext cx="32940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9" name="Tinta 18">
                <a:extLst>
                  <a:ext uri="{FF2B5EF4-FFF2-40B4-BE49-F238E27FC236}">
                    <a16:creationId xmlns:a16="http://schemas.microsoft.com/office/drawing/2014/main" id="{BC9DE963-4E80-B84F-C600-C56FF35EEA1B}"/>
                  </a:ext>
                </a:extLst>
              </p14:cNvPr>
              <p14:cNvContentPartPr/>
              <p14:nvPr/>
            </p14:nvContentPartPr>
            <p14:xfrm>
              <a:off x="3334560" y="4706160"/>
              <a:ext cx="360" cy="360"/>
            </p14:xfrm>
          </p:contentPart>
        </mc:Choice>
        <mc:Fallback xmlns="">
          <p:pic>
            <p:nvPicPr>
              <p:cNvPr id="19" name="Tinta 18">
                <a:extLst>
                  <a:ext uri="{FF2B5EF4-FFF2-40B4-BE49-F238E27FC236}">
                    <a16:creationId xmlns:a16="http://schemas.microsoft.com/office/drawing/2014/main" id="{BC9DE963-4E80-B84F-C600-C56FF35EEA1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280560" y="459852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0" name="Tinta 19">
                <a:extLst>
                  <a:ext uri="{FF2B5EF4-FFF2-40B4-BE49-F238E27FC236}">
                    <a16:creationId xmlns:a16="http://schemas.microsoft.com/office/drawing/2014/main" id="{042E0880-9D53-C3BB-A09D-EB7A7768C13D}"/>
                  </a:ext>
                </a:extLst>
              </p14:cNvPr>
              <p14:cNvContentPartPr/>
              <p14:nvPr/>
            </p14:nvContentPartPr>
            <p14:xfrm>
              <a:off x="3199920" y="4307640"/>
              <a:ext cx="271800" cy="399960"/>
            </p14:xfrm>
          </p:contentPart>
        </mc:Choice>
        <mc:Fallback xmlns="">
          <p:pic>
            <p:nvPicPr>
              <p:cNvPr id="20" name="Tinta 19">
                <a:extLst>
                  <a:ext uri="{FF2B5EF4-FFF2-40B4-BE49-F238E27FC236}">
                    <a16:creationId xmlns:a16="http://schemas.microsoft.com/office/drawing/2014/main" id="{042E0880-9D53-C3BB-A09D-EB7A7768C13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145920" y="4199640"/>
                <a:ext cx="379440" cy="61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1" name="Tinta 20">
                <a:extLst>
                  <a:ext uri="{FF2B5EF4-FFF2-40B4-BE49-F238E27FC236}">
                    <a16:creationId xmlns:a16="http://schemas.microsoft.com/office/drawing/2014/main" id="{B8DC56E8-407C-7061-4FB7-94C44A486C21}"/>
                  </a:ext>
                </a:extLst>
              </p14:cNvPr>
              <p14:cNvContentPartPr/>
              <p14:nvPr/>
            </p14:nvContentPartPr>
            <p14:xfrm>
              <a:off x="3450840" y="4598520"/>
              <a:ext cx="47880" cy="113040"/>
            </p14:xfrm>
          </p:contentPart>
        </mc:Choice>
        <mc:Fallback xmlns="">
          <p:pic>
            <p:nvPicPr>
              <p:cNvPr id="21" name="Tinta 20">
                <a:extLst>
                  <a:ext uri="{FF2B5EF4-FFF2-40B4-BE49-F238E27FC236}">
                    <a16:creationId xmlns:a16="http://schemas.microsoft.com/office/drawing/2014/main" id="{B8DC56E8-407C-7061-4FB7-94C44A486C2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397200" y="4490880"/>
                <a:ext cx="155520" cy="32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307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986C18FB-F3B3-FC02-26E9-3CC4DEB976A7}"/>
              </a:ext>
            </a:extLst>
          </p:cNvPr>
          <p:cNvSpPr txBox="1"/>
          <p:nvPr/>
        </p:nvSpPr>
        <p:spPr>
          <a:xfrm>
            <a:off x="2841518" y="358814"/>
            <a:ext cx="9004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>
                <a:solidFill>
                  <a:srgbClr val="12123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2º Camada -  Enlace de 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5F5A38-0C07-7E3F-4A2E-368A6B85C997}"/>
              </a:ext>
            </a:extLst>
          </p:cNvPr>
          <p:cNvSpPr txBox="1"/>
          <p:nvPr/>
        </p:nvSpPr>
        <p:spPr>
          <a:xfrm>
            <a:off x="2761475" y="1334120"/>
            <a:ext cx="935386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b="1" u="sng" dirty="0">
                <a:solidFill>
                  <a:srgbClr val="374151"/>
                </a:solidFill>
                <a:latin typeface="Söhne"/>
              </a:rPr>
              <a:t>Divisão de fluxo</a:t>
            </a:r>
            <a:br>
              <a:rPr lang="pt-BR" sz="2400" b="1" u="sng" dirty="0">
                <a:solidFill>
                  <a:srgbClr val="374151"/>
                </a:solidFill>
                <a:latin typeface="Söhne"/>
              </a:rPr>
            </a:br>
            <a:endParaRPr lang="pt-BR" sz="2400" b="1" u="sng" dirty="0">
              <a:solidFill>
                <a:srgbClr val="374151"/>
              </a:solidFill>
              <a:latin typeface="Söhne"/>
            </a:endParaRPr>
          </a:p>
          <a:p>
            <a:r>
              <a:rPr lang="pt-BR" sz="2400" b="1" dirty="0">
                <a:solidFill>
                  <a:srgbClr val="0070C0"/>
                </a:solidFill>
                <a:latin typeface="Söhne"/>
              </a:rPr>
              <a:t>	2</a:t>
            </a:r>
            <a:r>
              <a:rPr lang="pt-BR" sz="2400" dirty="0">
                <a:solidFill>
                  <a:srgbClr val="0070C0"/>
                </a:solidFill>
              </a:rPr>
              <a:t>. </a:t>
            </a:r>
            <a:r>
              <a:rPr lang="pt-BR" sz="2400" b="1" dirty="0">
                <a:solidFill>
                  <a:srgbClr val="0070C0"/>
                </a:solidFill>
              </a:rPr>
              <a:t>Caracteres Iniciais e Finais:</a:t>
            </a:r>
            <a:br>
              <a:rPr lang="pt-BR" sz="2400" dirty="0">
                <a:solidFill>
                  <a:srgbClr val="0070C0"/>
                </a:solidFill>
              </a:rPr>
            </a:br>
            <a:endParaRPr lang="pt-BR" sz="2400" dirty="0">
              <a:solidFill>
                <a:srgbClr val="0070C0"/>
              </a:solidFill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it-IT" sz="2400" u="sng" dirty="0">
                <a:solidFill>
                  <a:schemeClr val="accent1"/>
                </a:solidFill>
              </a:rPr>
              <a:t>DLE</a:t>
            </a:r>
            <a:r>
              <a:rPr lang="it-IT" sz="2400" u="sng" dirty="0"/>
              <a:t> </a:t>
            </a:r>
            <a:r>
              <a:rPr lang="it-IT" sz="2400" u="sng" dirty="0">
                <a:solidFill>
                  <a:schemeClr val="accent2"/>
                </a:solidFill>
              </a:rPr>
              <a:t>STX</a:t>
            </a:r>
            <a:r>
              <a:rPr lang="it-IT" sz="2400" u="sng" dirty="0"/>
              <a:t> </a:t>
            </a:r>
            <a:r>
              <a:rPr lang="it-IT" sz="2400" dirty="0"/>
              <a:t>e </a:t>
            </a:r>
            <a:r>
              <a:rPr lang="it-IT" sz="2400" u="sng" dirty="0">
                <a:solidFill>
                  <a:schemeClr val="accent1"/>
                </a:solidFill>
              </a:rPr>
              <a:t>DLE</a:t>
            </a:r>
            <a:r>
              <a:rPr lang="it-IT" sz="2400" u="sng" dirty="0"/>
              <a:t> </a:t>
            </a:r>
            <a:r>
              <a:rPr lang="it-IT" sz="2400" u="sng" dirty="0">
                <a:solidFill>
                  <a:srgbClr val="FF0000"/>
                </a:solidFill>
              </a:rPr>
              <a:t>ETX</a:t>
            </a:r>
            <a:br>
              <a:rPr lang="pt-BR" sz="2400" b="1" dirty="0">
                <a:solidFill>
                  <a:srgbClr val="374151"/>
                </a:solidFill>
                <a:latin typeface="Söhne"/>
              </a:rPr>
            </a:br>
            <a:br>
              <a:rPr lang="pt-BR" sz="2400" b="1" dirty="0">
                <a:solidFill>
                  <a:srgbClr val="374151"/>
                </a:solidFill>
                <a:latin typeface="Söhne"/>
              </a:rPr>
            </a:br>
            <a:endParaRPr lang="pt-BR" sz="2400" b="1" dirty="0">
              <a:solidFill>
                <a:srgbClr val="374151"/>
              </a:solidFill>
              <a:latin typeface="Söhne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400" b="1" dirty="0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2A6D8EE-FE95-23B1-8B06-8FA651E66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42724" y="3995954"/>
            <a:ext cx="9601200" cy="18170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Tinta 6">
                <a:extLst>
                  <a:ext uri="{FF2B5EF4-FFF2-40B4-BE49-F238E27FC236}">
                    <a16:creationId xmlns:a16="http://schemas.microsoft.com/office/drawing/2014/main" id="{E5AECF1D-A611-4046-C7AB-4F0B15088B39}"/>
                  </a:ext>
                </a:extLst>
              </p14:cNvPr>
              <p14:cNvContentPartPr/>
              <p14:nvPr/>
            </p14:nvContentPartPr>
            <p14:xfrm>
              <a:off x="1789800" y="4553160"/>
              <a:ext cx="856800" cy="640440"/>
            </p14:xfrm>
          </p:contentPart>
        </mc:Choice>
        <mc:Fallback xmlns="">
          <p:pic>
            <p:nvPicPr>
              <p:cNvPr id="7" name="Tinta 6">
                <a:extLst>
                  <a:ext uri="{FF2B5EF4-FFF2-40B4-BE49-F238E27FC236}">
                    <a16:creationId xmlns:a16="http://schemas.microsoft.com/office/drawing/2014/main" id="{E5AECF1D-A611-4046-C7AB-4F0B15088B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36160" y="4445160"/>
                <a:ext cx="964440" cy="85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Tinta 8">
                <a:extLst>
                  <a:ext uri="{FF2B5EF4-FFF2-40B4-BE49-F238E27FC236}">
                    <a16:creationId xmlns:a16="http://schemas.microsoft.com/office/drawing/2014/main" id="{098D128F-A368-1E6D-11C7-3D860C87100A}"/>
                  </a:ext>
                </a:extLst>
              </p14:cNvPr>
              <p14:cNvContentPartPr/>
              <p14:nvPr/>
            </p14:nvContentPartPr>
            <p14:xfrm>
              <a:off x="8612520" y="4535880"/>
              <a:ext cx="1007280" cy="665640"/>
            </p14:xfrm>
          </p:contentPart>
        </mc:Choice>
        <mc:Fallback xmlns="">
          <p:pic>
            <p:nvPicPr>
              <p:cNvPr id="9" name="Tinta 8">
                <a:extLst>
                  <a:ext uri="{FF2B5EF4-FFF2-40B4-BE49-F238E27FC236}">
                    <a16:creationId xmlns:a16="http://schemas.microsoft.com/office/drawing/2014/main" id="{098D128F-A368-1E6D-11C7-3D860C87100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58520" y="4427880"/>
                <a:ext cx="1114920" cy="88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DFC731BC-FF8A-7D94-7853-71B811363BD1}"/>
                  </a:ext>
                </a:extLst>
              </p14:cNvPr>
              <p14:cNvContentPartPr/>
              <p14:nvPr/>
            </p14:nvContentPartPr>
            <p14:xfrm>
              <a:off x="3027120" y="4468920"/>
              <a:ext cx="955440" cy="722160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DFC731BC-FF8A-7D94-7853-71B811363BD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73120" y="4360920"/>
                <a:ext cx="1063080" cy="9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Tinta 12">
                <a:extLst>
                  <a:ext uri="{FF2B5EF4-FFF2-40B4-BE49-F238E27FC236}">
                    <a16:creationId xmlns:a16="http://schemas.microsoft.com/office/drawing/2014/main" id="{DA38FA21-246F-2607-3A1D-5B3CC09D3F1B}"/>
                  </a:ext>
                </a:extLst>
              </p14:cNvPr>
              <p14:cNvContentPartPr/>
              <p14:nvPr/>
            </p14:nvContentPartPr>
            <p14:xfrm>
              <a:off x="9986280" y="4540920"/>
              <a:ext cx="971640" cy="688320"/>
            </p14:xfrm>
          </p:contentPart>
        </mc:Choice>
        <mc:Fallback xmlns="">
          <p:pic>
            <p:nvPicPr>
              <p:cNvPr id="13" name="Tinta 12">
                <a:extLst>
                  <a:ext uri="{FF2B5EF4-FFF2-40B4-BE49-F238E27FC236}">
                    <a16:creationId xmlns:a16="http://schemas.microsoft.com/office/drawing/2014/main" id="{DA38FA21-246F-2607-3A1D-5B3CC09D3F1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932280" y="4433280"/>
                <a:ext cx="1079280" cy="90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Tinta 16">
                <a:extLst>
                  <a:ext uri="{FF2B5EF4-FFF2-40B4-BE49-F238E27FC236}">
                    <a16:creationId xmlns:a16="http://schemas.microsoft.com/office/drawing/2014/main" id="{76B817F4-EFA5-813C-266B-8D7F0D77E326}"/>
                  </a:ext>
                </a:extLst>
              </p14:cNvPr>
              <p14:cNvContentPartPr/>
              <p14:nvPr/>
            </p14:nvContentPartPr>
            <p14:xfrm>
              <a:off x="4406640" y="4473600"/>
              <a:ext cx="974520" cy="754560"/>
            </p14:xfrm>
          </p:contentPart>
        </mc:Choice>
        <mc:Fallback xmlns="">
          <p:pic>
            <p:nvPicPr>
              <p:cNvPr id="17" name="Tinta 16">
                <a:extLst>
                  <a:ext uri="{FF2B5EF4-FFF2-40B4-BE49-F238E27FC236}">
                    <a16:creationId xmlns:a16="http://schemas.microsoft.com/office/drawing/2014/main" id="{76B817F4-EFA5-813C-266B-8D7F0D77E32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352640" y="4365600"/>
                <a:ext cx="1082160" cy="9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Tinta 17">
                <a:extLst>
                  <a:ext uri="{FF2B5EF4-FFF2-40B4-BE49-F238E27FC236}">
                    <a16:creationId xmlns:a16="http://schemas.microsoft.com/office/drawing/2014/main" id="{A13FECF4-BDD6-9D04-B138-DDA8DB837F79}"/>
                  </a:ext>
                </a:extLst>
              </p14:cNvPr>
              <p14:cNvContentPartPr/>
              <p14:nvPr/>
            </p14:nvContentPartPr>
            <p14:xfrm>
              <a:off x="5764920" y="4499520"/>
              <a:ext cx="1017000" cy="682920"/>
            </p14:xfrm>
          </p:contentPart>
        </mc:Choice>
        <mc:Fallback xmlns="">
          <p:pic>
            <p:nvPicPr>
              <p:cNvPr id="18" name="Tinta 17">
                <a:extLst>
                  <a:ext uri="{FF2B5EF4-FFF2-40B4-BE49-F238E27FC236}">
                    <a16:creationId xmlns:a16="http://schemas.microsoft.com/office/drawing/2014/main" id="{A13FECF4-BDD6-9D04-B138-DDA8DB837F7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710920" y="4391520"/>
                <a:ext cx="1124640" cy="89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" name="Tinta 19">
                <a:extLst>
                  <a:ext uri="{FF2B5EF4-FFF2-40B4-BE49-F238E27FC236}">
                    <a16:creationId xmlns:a16="http://schemas.microsoft.com/office/drawing/2014/main" id="{5F85B57E-D46B-317D-DB67-6CEB7DE82C95}"/>
                  </a:ext>
                </a:extLst>
              </p14:cNvPr>
              <p14:cNvContentPartPr/>
              <p14:nvPr/>
            </p14:nvContentPartPr>
            <p14:xfrm>
              <a:off x="7222200" y="4534440"/>
              <a:ext cx="973800" cy="685080"/>
            </p14:xfrm>
          </p:contentPart>
        </mc:Choice>
        <mc:Fallback xmlns="">
          <p:pic>
            <p:nvPicPr>
              <p:cNvPr id="20" name="Tinta 19">
                <a:extLst>
                  <a:ext uri="{FF2B5EF4-FFF2-40B4-BE49-F238E27FC236}">
                    <a16:creationId xmlns:a16="http://schemas.microsoft.com/office/drawing/2014/main" id="{5F85B57E-D46B-317D-DB67-6CEB7DE82C9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168560" y="4426800"/>
                <a:ext cx="1081440" cy="90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3904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986C18FB-F3B3-FC02-26E9-3CC4DEB976A7}"/>
              </a:ext>
            </a:extLst>
          </p:cNvPr>
          <p:cNvSpPr txBox="1"/>
          <p:nvPr/>
        </p:nvSpPr>
        <p:spPr>
          <a:xfrm>
            <a:off x="2841518" y="358814"/>
            <a:ext cx="9004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12123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2º Camada -  Enlace de 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5F5A38-0C07-7E3F-4A2E-368A6B85C997}"/>
              </a:ext>
            </a:extLst>
          </p:cNvPr>
          <p:cNvSpPr txBox="1"/>
          <p:nvPr/>
        </p:nvSpPr>
        <p:spPr>
          <a:xfrm>
            <a:off x="2761475" y="1334120"/>
            <a:ext cx="9353863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b="1" u="sng" dirty="0">
                <a:solidFill>
                  <a:srgbClr val="374151"/>
                </a:solidFill>
                <a:latin typeface="Söhne"/>
              </a:rPr>
              <a:t>Divisão de fluxo</a:t>
            </a:r>
            <a:br>
              <a:rPr lang="pt-BR" sz="2400" b="1" u="sng" dirty="0">
                <a:solidFill>
                  <a:srgbClr val="374151"/>
                </a:solidFill>
                <a:latin typeface="Söhne"/>
              </a:rPr>
            </a:br>
            <a:endParaRPr lang="pt-BR" sz="2400" b="1" u="sng" dirty="0">
              <a:solidFill>
                <a:srgbClr val="374151"/>
              </a:solidFill>
              <a:latin typeface="Söhne"/>
            </a:endParaRPr>
          </a:p>
          <a:p>
            <a:r>
              <a:rPr lang="pt-BR" sz="2400" b="1" dirty="0">
                <a:solidFill>
                  <a:srgbClr val="0070C0"/>
                </a:solidFill>
                <a:latin typeface="Söhne"/>
              </a:rPr>
              <a:t>	3</a:t>
            </a:r>
            <a:r>
              <a:rPr lang="pt-BR" sz="2400" dirty="0">
                <a:solidFill>
                  <a:srgbClr val="0070C0"/>
                </a:solidFill>
              </a:rPr>
              <a:t>. </a:t>
            </a:r>
            <a:r>
              <a:rPr lang="pt-BR" sz="2400" b="1" dirty="0">
                <a:solidFill>
                  <a:srgbClr val="0070C0"/>
                </a:solidFill>
              </a:rPr>
              <a:t>Flags iniciais e finais</a:t>
            </a:r>
            <a:br>
              <a:rPr lang="pt-BR" sz="2400" dirty="0">
                <a:solidFill>
                  <a:srgbClr val="0070C0"/>
                </a:solidFill>
              </a:rPr>
            </a:br>
            <a:endParaRPr lang="pt-BR" sz="2400" dirty="0">
              <a:solidFill>
                <a:srgbClr val="0070C0"/>
              </a:solidFill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pt-BR" sz="2400" b="1" u="sng" dirty="0"/>
              <a:t>flag</a:t>
            </a:r>
            <a:r>
              <a:rPr lang="pt-BR" sz="2400" u="sng" dirty="0"/>
              <a:t>: símbolo </a:t>
            </a:r>
            <a:r>
              <a:rPr lang="pt-BR" sz="2400" b="1" u="sng" dirty="0"/>
              <a:t>inicial</a:t>
            </a:r>
            <a:r>
              <a:rPr lang="pt-BR" sz="2400" u="sng" dirty="0"/>
              <a:t> e </a:t>
            </a:r>
            <a:r>
              <a:rPr lang="pt-BR" sz="2400" b="1" u="sng" dirty="0"/>
              <a:t>final</a:t>
            </a:r>
            <a:r>
              <a:rPr lang="pt-BR" sz="2400" u="sng" dirty="0"/>
              <a:t> de quadro com um número de bits previamente definidos</a:t>
            </a:r>
            <a:br>
              <a:rPr lang="pt-BR" sz="2400" u="sng" dirty="0"/>
            </a:br>
            <a:endParaRPr lang="pt-BR" sz="2400" u="sng" dirty="0"/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pt-BR" sz="2400" u="sng" dirty="0"/>
              <a:t>Ex.: Iniciar com uma sequência de cinco 1s  </a:t>
            </a:r>
            <a:br>
              <a:rPr lang="pt-BR" sz="2400" u="sng" dirty="0"/>
            </a:br>
            <a:br>
              <a:rPr lang="pt-BR" sz="2400" u="sng" dirty="0"/>
            </a:br>
            <a:r>
              <a:rPr lang="pt-BR" sz="2800" dirty="0">
                <a:solidFill>
                  <a:srgbClr val="FF0000"/>
                </a:solidFill>
                <a:highlight>
                  <a:srgbClr val="FFFF00"/>
                </a:highlight>
              </a:rPr>
              <a:t>11111</a:t>
            </a:r>
            <a:r>
              <a:rPr lang="pt-BR" sz="2400" dirty="0">
                <a:solidFill>
                  <a:srgbClr val="0070C0"/>
                </a:solidFill>
                <a:highlight>
                  <a:srgbClr val="FFFF00"/>
                </a:highlight>
              </a:rPr>
              <a:t> </a:t>
            </a:r>
            <a:r>
              <a:rPr lang="pt-BR" sz="2400" u="sng" dirty="0">
                <a:solidFill>
                  <a:schemeClr val="accent1"/>
                </a:solidFill>
                <a:highlight>
                  <a:srgbClr val="FFFF00"/>
                </a:highlight>
              </a:rPr>
              <a:t>BITS DOS DADOS</a:t>
            </a:r>
            <a:br>
              <a:rPr lang="pt-BR" sz="2400" b="1" dirty="0">
                <a:solidFill>
                  <a:srgbClr val="374151"/>
                </a:solidFill>
                <a:latin typeface="Söhne"/>
              </a:rPr>
            </a:br>
            <a:br>
              <a:rPr lang="pt-BR" sz="2400" b="1" dirty="0">
                <a:solidFill>
                  <a:srgbClr val="374151"/>
                </a:solidFill>
                <a:latin typeface="Söhne"/>
              </a:rPr>
            </a:br>
            <a:endParaRPr lang="pt-BR" sz="2400" b="1" dirty="0">
              <a:solidFill>
                <a:srgbClr val="374151"/>
              </a:solidFill>
              <a:latin typeface="Söhne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400" b="1" dirty="0">
              <a:solidFill>
                <a:srgbClr val="37415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390777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986C18FB-F3B3-FC02-26E9-3CC4DEB976A7}"/>
              </a:ext>
            </a:extLst>
          </p:cNvPr>
          <p:cNvSpPr txBox="1"/>
          <p:nvPr/>
        </p:nvSpPr>
        <p:spPr>
          <a:xfrm>
            <a:off x="2841518" y="358814"/>
            <a:ext cx="9004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>
                <a:solidFill>
                  <a:srgbClr val="12123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2º Camada -  Enlace de 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5F5A38-0C07-7E3F-4A2E-368A6B85C997}"/>
              </a:ext>
            </a:extLst>
          </p:cNvPr>
          <p:cNvSpPr txBox="1"/>
          <p:nvPr/>
        </p:nvSpPr>
        <p:spPr>
          <a:xfrm>
            <a:off x="3092530" y="1435749"/>
            <a:ext cx="93538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u="sng" dirty="0">
                <a:solidFill>
                  <a:srgbClr val="374151"/>
                </a:solidFill>
                <a:latin typeface="Söhne"/>
              </a:rPr>
              <a:t>Subcamadas </a:t>
            </a:r>
            <a:r>
              <a:rPr lang="pt-BR" sz="2400" dirty="0">
                <a:solidFill>
                  <a:srgbClr val="374151"/>
                </a:solidFill>
                <a:latin typeface="Söhne"/>
              </a:rPr>
              <a:t>:</a:t>
            </a:r>
            <a:br>
              <a:rPr lang="pt-BR" sz="2400" dirty="0">
                <a:solidFill>
                  <a:srgbClr val="374151"/>
                </a:solidFill>
                <a:latin typeface="Söhne"/>
              </a:rPr>
            </a:br>
            <a:endParaRPr lang="pt-BR" sz="2400" dirty="0">
              <a:solidFill>
                <a:srgbClr val="374151"/>
              </a:solidFill>
              <a:latin typeface="Söhne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chemeClr val="accent6"/>
                </a:solidFill>
                <a:latin typeface="Söhne"/>
              </a:rPr>
              <a:t>Controle de Acesso ao Meio (MAC)</a:t>
            </a:r>
            <a:br>
              <a:rPr lang="pt-BR" sz="2400" b="1" dirty="0">
                <a:solidFill>
                  <a:srgbClr val="374151"/>
                </a:solidFill>
                <a:latin typeface="Söhne"/>
              </a:rPr>
            </a:br>
            <a:endParaRPr lang="pt-BR" sz="2400" b="1" dirty="0">
              <a:solidFill>
                <a:srgbClr val="374151"/>
              </a:solidFill>
              <a:latin typeface="Söhne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chemeClr val="accent1"/>
                </a:solidFill>
                <a:latin typeface="Söhne"/>
              </a:rPr>
              <a:t>Controle de Link Lógico (LLC)</a:t>
            </a:r>
            <a:br>
              <a:rPr lang="pt-BR" sz="2400" b="1" dirty="0">
                <a:solidFill>
                  <a:srgbClr val="374151"/>
                </a:solidFill>
                <a:latin typeface="Söhne"/>
              </a:rPr>
            </a:br>
            <a:endParaRPr lang="pt-BR" sz="2400" b="1" dirty="0">
              <a:solidFill>
                <a:srgbClr val="374151"/>
              </a:solidFill>
              <a:latin typeface="Söhne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400" b="1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7" name="AutoShape 2" descr="Básico de Redes: Camadas do Protocolo TCP/IP - RunbookBR">
            <a:extLst>
              <a:ext uri="{FF2B5EF4-FFF2-40B4-BE49-F238E27FC236}">
                <a16:creationId xmlns:a16="http://schemas.microsoft.com/office/drawing/2014/main" id="{3E7220AA-2F3E-3B0A-8F96-86F15E94A2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FC53BE8-622F-B0D5-9A62-FBFB71DD0E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25" b="1"/>
          <a:stretch/>
        </p:blipFill>
        <p:spPr>
          <a:xfrm>
            <a:off x="3819805" y="4186517"/>
            <a:ext cx="4391025" cy="219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734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986C18FB-F3B3-FC02-26E9-3CC4DEB976A7}"/>
              </a:ext>
            </a:extLst>
          </p:cNvPr>
          <p:cNvSpPr txBox="1"/>
          <p:nvPr/>
        </p:nvSpPr>
        <p:spPr>
          <a:xfrm>
            <a:off x="2841518" y="358814"/>
            <a:ext cx="9004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>
                <a:solidFill>
                  <a:srgbClr val="12123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2º Camada -  Enlace de 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5F5A38-0C07-7E3F-4A2E-368A6B85C997}"/>
              </a:ext>
            </a:extLst>
          </p:cNvPr>
          <p:cNvSpPr txBox="1"/>
          <p:nvPr/>
        </p:nvSpPr>
        <p:spPr>
          <a:xfrm>
            <a:off x="2769801" y="1636087"/>
            <a:ext cx="9353863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402EA4"/>
                </a:solidFill>
                <a:effectLst/>
              </a:rPr>
              <a:t>Controle de Acesso ao Meio (MAC)</a:t>
            </a:r>
            <a:br>
              <a:rPr lang="pt-BR" sz="2800" b="1" dirty="0">
                <a:solidFill>
                  <a:srgbClr val="402EA4"/>
                </a:solidFill>
                <a:effectLst/>
              </a:rPr>
            </a:br>
            <a:endParaRPr lang="pt-B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Responsável pelo</a:t>
            </a:r>
            <a:r>
              <a:rPr lang="pt-BR" sz="2800" b="1" dirty="0"/>
              <a:t> fornecimento dos recursos necessários para que o dispositivo possa </a:t>
            </a:r>
            <a:r>
              <a:rPr lang="pt-BR" sz="2800" b="1" dirty="0">
                <a:solidFill>
                  <a:srgbClr val="FC1233"/>
                </a:solidFill>
                <a:effectLst/>
              </a:rPr>
              <a:t>acessar o meio físico</a:t>
            </a:r>
            <a:r>
              <a:rPr lang="pt-BR" sz="2800" dirty="0">
                <a:solidFill>
                  <a:srgbClr val="FC1233"/>
                </a:solidFill>
                <a:effectLst/>
              </a:rPr>
              <a:t> </a:t>
            </a:r>
            <a:r>
              <a:rPr lang="pt-BR" sz="2800" dirty="0"/>
              <a:t>de rede.</a:t>
            </a:r>
          </a:p>
          <a:p>
            <a:br>
              <a:rPr lang="pt-BR" sz="2800" dirty="0"/>
            </a:br>
            <a:endParaRPr lang="pt-B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b="1" u="sng" dirty="0">
                <a:solidFill>
                  <a:srgbClr val="000000"/>
                </a:solidFill>
                <a:effectLst/>
              </a:rPr>
              <a:t>Principais</a:t>
            </a:r>
            <a:r>
              <a:rPr lang="pt-BR" sz="2800" u="sng" dirty="0">
                <a:solidFill>
                  <a:srgbClr val="000000"/>
                </a:solidFill>
                <a:effectLst/>
              </a:rPr>
              <a:t> </a:t>
            </a:r>
            <a:br>
              <a:rPr lang="pt-BR" sz="2800" u="sng" dirty="0">
                <a:solidFill>
                  <a:srgbClr val="000000"/>
                </a:solidFill>
                <a:effectLst/>
              </a:rPr>
            </a:br>
            <a:endParaRPr lang="pt-BR" sz="2800" u="sng" dirty="0">
              <a:solidFill>
                <a:srgbClr val="000000"/>
              </a:solidFill>
              <a:effectLst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b="1" u="sng" dirty="0">
                <a:solidFill>
                  <a:schemeClr val="accent5">
                    <a:lumMod val="75000"/>
                  </a:schemeClr>
                </a:solidFill>
                <a:effectLst/>
              </a:rPr>
              <a:t>CSMA/CA </a:t>
            </a:r>
            <a:br>
              <a:rPr lang="pt-BR" sz="2800" b="1" u="sng" dirty="0">
                <a:solidFill>
                  <a:schemeClr val="accent5">
                    <a:lumMod val="75000"/>
                  </a:schemeClr>
                </a:solidFill>
                <a:effectLst/>
              </a:rPr>
            </a:br>
            <a:endParaRPr lang="pt-BR" sz="2800" b="1" u="sng" dirty="0">
              <a:solidFill>
                <a:schemeClr val="accent5">
                  <a:lumMod val="75000"/>
                </a:schemeClr>
              </a:solidFill>
              <a:effectLst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b="1" u="sng" dirty="0">
                <a:solidFill>
                  <a:srgbClr val="7030A0"/>
                </a:solidFill>
                <a:effectLst/>
              </a:rPr>
              <a:t>CSMA/CD.</a:t>
            </a:r>
            <a:endParaRPr lang="pt-BR" sz="2800" b="1" dirty="0">
              <a:solidFill>
                <a:srgbClr val="7030A0"/>
              </a:solidFill>
            </a:endParaRPr>
          </a:p>
          <a:p>
            <a:pPr lvl="1"/>
            <a:br>
              <a:rPr lang="pt-BR" sz="2400" b="1" dirty="0">
                <a:solidFill>
                  <a:srgbClr val="374151"/>
                </a:solidFill>
                <a:latin typeface="Söhne"/>
              </a:rPr>
            </a:br>
            <a:endParaRPr lang="pt-BR" sz="2400" b="1" dirty="0">
              <a:solidFill>
                <a:srgbClr val="374151"/>
              </a:solidFill>
              <a:latin typeface="Söhne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400" b="1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7" name="AutoShape 2" descr="Básico de Redes: Camadas do Protocolo TCP/IP - RunbookBR">
            <a:extLst>
              <a:ext uri="{FF2B5EF4-FFF2-40B4-BE49-F238E27FC236}">
                <a16:creationId xmlns:a16="http://schemas.microsoft.com/office/drawing/2014/main" id="{3E7220AA-2F3E-3B0A-8F96-86F15E94A2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4186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986C18FB-F3B3-FC02-26E9-3CC4DEB976A7}"/>
              </a:ext>
            </a:extLst>
          </p:cNvPr>
          <p:cNvSpPr txBox="1"/>
          <p:nvPr/>
        </p:nvSpPr>
        <p:spPr>
          <a:xfrm>
            <a:off x="2841518" y="358814"/>
            <a:ext cx="9004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>
                <a:solidFill>
                  <a:srgbClr val="12123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2º Camada -  Enlace de 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5F5A38-0C07-7E3F-4A2E-368A6B85C997}"/>
              </a:ext>
            </a:extLst>
          </p:cNvPr>
          <p:cNvSpPr txBox="1"/>
          <p:nvPr/>
        </p:nvSpPr>
        <p:spPr>
          <a:xfrm>
            <a:off x="2841518" y="1182941"/>
            <a:ext cx="935386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402EA4"/>
                </a:solidFill>
                <a:effectLst/>
              </a:rPr>
              <a:t>Controle de Acesso ao Meio (MAC)</a:t>
            </a:r>
            <a:br>
              <a:rPr lang="pt-BR" sz="2800" u="sng" dirty="0">
                <a:solidFill>
                  <a:srgbClr val="000000"/>
                </a:solidFill>
                <a:effectLst/>
              </a:rPr>
            </a:br>
            <a:endParaRPr lang="pt-BR" sz="2800" u="sng" dirty="0">
              <a:solidFill>
                <a:srgbClr val="000000"/>
              </a:solidFill>
              <a:effectLst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b="1" u="sng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CSMA/CD: </a:t>
            </a:r>
            <a:br>
              <a:rPr lang="pt-BR" sz="2400" b="1" dirty="0">
                <a:solidFill>
                  <a:srgbClr val="374151"/>
                </a:solidFill>
                <a:latin typeface="Söhne"/>
              </a:rPr>
            </a:br>
            <a:endParaRPr lang="pt-BR" sz="2400" b="1" dirty="0">
              <a:solidFill>
                <a:srgbClr val="374151"/>
              </a:solidFill>
              <a:latin typeface="Söhne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pt-BR" sz="2400" b="1" u="sng" dirty="0">
                <a:solidFill>
                  <a:srgbClr val="7030A0"/>
                </a:solidFill>
                <a:latin typeface="Söhne"/>
              </a:rPr>
              <a:t>Detecção</a:t>
            </a:r>
            <a:r>
              <a:rPr lang="pt-BR" sz="2400" b="1" dirty="0">
                <a:solidFill>
                  <a:srgbClr val="7030A0"/>
                </a:solidFill>
                <a:latin typeface="Söhne"/>
              </a:rPr>
              <a:t> </a:t>
            </a:r>
            <a:r>
              <a:rPr lang="pt-BR" sz="2400" dirty="0">
                <a:solidFill>
                  <a:srgbClr val="7030A0"/>
                </a:solidFill>
                <a:latin typeface="Söhne"/>
              </a:rPr>
              <a:t>de colisão </a:t>
            </a:r>
            <a:r>
              <a:rPr lang="pt-BR" sz="2400" dirty="0">
                <a:solidFill>
                  <a:srgbClr val="374151"/>
                </a:solidFill>
                <a:latin typeface="Söhne"/>
              </a:rPr>
              <a:t>mas </a:t>
            </a:r>
            <a:r>
              <a:rPr lang="pt-BR" sz="2400" b="1" u="sng" dirty="0">
                <a:solidFill>
                  <a:srgbClr val="374151"/>
                </a:solidFill>
                <a:latin typeface="Söhne"/>
              </a:rPr>
              <a:t>Não evita colisão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400" b="1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7" name="AutoShape 2" descr="Básico de Redes: Camadas do Protocolo TCP/IP - RunbookBR">
            <a:extLst>
              <a:ext uri="{FF2B5EF4-FFF2-40B4-BE49-F238E27FC236}">
                <a16:creationId xmlns:a16="http://schemas.microsoft.com/office/drawing/2014/main" id="{3E7220AA-2F3E-3B0A-8F96-86F15E94A2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A99225D-DD2E-5CF1-DECD-96607FB5A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39" y="966938"/>
            <a:ext cx="3080765" cy="231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nceitos Básicos da Linguagem C">
            <a:extLst>
              <a:ext uri="{FF2B5EF4-FFF2-40B4-BE49-F238E27FC236}">
                <a16:creationId xmlns:a16="http://schemas.microsoft.com/office/drawing/2014/main" id="{6F24C837-25CE-5648-DD13-C2BCEBC04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447" y="3581400"/>
            <a:ext cx="3619905" cy="316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386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F921A25-1B38-4711-9C49-74D3CA76F5F4}"/>
              </a:ext>
            </a:extLst>
          </p:cNvPr>
          <p:cNvSpPr txBox="1"/>
          <p:nvPr/>
        </p:nvSpPr>
        <p:spPr>
          <a:xfrm>
            <a:off x="453179" y="620424"/>
            <a:ext cx="2072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>
                <a:solidFill>
                  <a:srgbClr val="95E8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86C18FB-F3B3-FC02-26E9-3CC4DEB976A7}"/>
              </a:ext>
            </a:extLst>
          </p:cNvPr>
          <p:cNvSpPr txBox="1"/>
          <p:nvPr/>
        </p:nvSpPr>
        <p:spPr>
          <a:xfrm>
            <a:off x="2841518" y="358814"/>
            <a:ext cx="9004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>
                <a:solidFill>
                  <a:srgbClr val="12123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2º Camada -  Enlace de 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5F5A38-0C07-7E3F-4A2E-368A6B85C997}"/>
              </a:ext>
            </a:extLst>
          </p:cNvPr>
          <p:cNvSpPr txBox="1"/>
          <p:nvPr/>
        </p:nvSpPr>
        <p:spPr>
          <a:xfrm>
            <a:off x="2769801" y="1636087"/>
            <a:ext cx="93538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402EA4"/>
                </a:solidFill>
                <a:effectLst/>
              </a:rPr>
              <a:t>Controle de Acesso ao Meio (MAC)</a:t>
            </a:r>
            <a:br>
              <a:rPr lang="pt-BR" sz="2800" u="sng" dirty="0">
                <a:solidFill>
                  <a:srgbClr val="000000"/>
                </a:solidFill>
                <a:effectLst/>
              </a:rPr>
            </a:br>
            <a:endParaRPr lang="pt-BR" sz="2800" u="sng" dirty="0">
              <a:solidFill>
                <a:srgbClr val="000000"/>
              </a:solidFill>
              <a:effectLst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b="1" u="sng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CSMA/CD:</a:t>
            </a:r>
            <a:br>
              <a:rPr lang="pt-BR" sz="2800" u="sng" dirty="0">
                <a:solidFill>
                  <a:srgbClr val="000000"/>
                </a:solidFill>
                <a:effectLst/>
              </a:rPr>
            </a:br>
            <a:br>
              <a:rPr lang="pt-BR" sz="2400" b="1" dirty="0">
                <a:solidFill>
                  <a:srgbClr val="374151"/>
                </a:solidFill>
                <a:latin typeface="Söhne"/>
              </a:rPr>
            </a:br>
            <a:endParaRPr lang="pt-BR" sz="2400" b="1" dirty="0">
              <a:solidFill>
                <a:srgbClr val="374151"/>
              </a:solidFill>
              <a:latin typeface="Söhne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374151"/>
                </a:solidFill>
                <a:latin typeface="Söhne"/>
              </a:rPr>
              <a:t>Detecção </a:t>
            </a:r>
            <a:r>
              <a:rPr lang="pt-BR" sz="2400" dirty="0">
                <a:solidFill>
                  <a:srgbClr val="374151"/>
                </a:solidFill>
                <a:latin typeface="Söhne"/>
              </a:rPr>
              <a:t>de colisão mas </a:t>
            </a:r>
            <a:r>
              <a:rPr lang="pt-BR" sz="2400" b="1" dirty="0">
                <a:solidFill>
                  <a:srgbClr val="374151"/>
                </a:solidFill>
                <a:latin typeface="Söhne"/>
              </a:rPr>
              <a:t>Não evita colisão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400" b="1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7" name="AutoShape 2" descr="Básico de Redes: Camadas do Protocolo TCP/IP - RunbookBR">
            <a:extLst>
              <a:ext uri="{FF2B5EF4-FFF2-40B4-BE49-F238E27FC236}">
                <a16:creationId xmlns:a16="http://schemas.microsoft.com/office/drawing/2014/main" id="{3E7220AA-2F3E-3B0A-8F96-86F15E94A2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9" name="Funcionamento_do_CSMA_CD.ogv.720p.vp9">
            <a:hlinkClick r:id="" action="ppaction://media"/>
            <a:extLst>
              <a:ext uri="{FF2B5EF4-FFF2-40B4-BE49-F238E27FC236}">
                <a16:creationId xmlns:a16="http://schemas.microsoft.com/office/drawing/2014/main" id="{143F00DF-9256-2B09-05C8-6D95B35EEA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03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51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986C18FB-F3B3-FC02-26E9-3CC4DEB976A7}"/>
              </a:ext>
            </a:extLst>
          </p:cNvPr>
          <p:cNvSpPr txBox="1"/>
          <p:nvPr/>
        </p:nvSpPr>
        <p:spPr>
          <a:xfrm>
            <a:off x="2841518" y="358814"/>
            <a:ext cx="9004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>
                <a:solidFill>
                  <a:srgbClr val="12123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2º Camada -  Enlace de 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5F5A38-0C07-7E3F-4A2E-368A6B85C997}"/>
              </a:ext>
            </a:extLst>
          </p:cNvPr>
          <p:cNvSpPr txBox="1"/>
          <p:nvPr/>
        </p:nvSpPr>
        <p:spPr>
          <a:xfrm>
            <a:off x="2769801" y="1636087"/>
            <a:ext cx="9353863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402EA4"/>
                </a:solidFill>
                <a:effectLst/>
              </a:rPr>
              <a:t>Controle de Acesso ao Meio (MAC)</a:t>
            </a:r>
            <a:br>
              <a:rPr lang="pt-BR" sz="2800" b="1" dirty="0">
                <a:solidFill>
                  <a:srgbClr val="402EA4"/>
                </a:solidFill>
                <a:effectLst/>
              </a:rPr>
            </a:br>
            <a:endParaRPr lang="pt-BR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b="1" u="sng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CSMA/CA</a:t>
            </a:r>
            <a:r>
              <a:rPr lang="pt-BR" sz="2800" b="1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pt-BR" sz="2800" b="1" dirty="0">
                <a:solidFill>
                  <a:srgbClr val="000000"/>
                </a:solidFill>
                <a:highlight>
                  <a:srgbClr val="FFFF00"/>
                </a:highlight>
              </a:rPr>
              <a:t> </a:t>
            </a:r>
            <a:r>
              <a:rPr lang="pt-BR" sz="2800" dirty="0">
                <a:solidFill>
                  <a:srgbClr val="000000"/>
                </a:solidFill>
              </a:rPr>
              <a:t>:  </a:t>
            </a:r>
            <a:r>
              <a:rPr lang="pt-BR" sz="2800" b="1" u="sng" dirty="0">
                <a:solidFill>
                  <a:srgbClr val="00B050"/>
                </a:solidFill>
                <a:latin typeface="Söhne"/>
              </a:rPr>
              <a:t>EVITA</a:t>
            </a:r>
            <a:r>
              <a:rPr lang="pt-BR" sz="2800" b="1" u="sng" dirty="0">
                <a:solidFill>
                  <a:srgbClr val="374151"/>
                </a:solidFill>
                <a:latin typeface="Söhne"/>
              </a:rPr>
              <a:t> a colisão </a:t>
            </a:r>
            <a:r>
              <a:rPr lang="pt-BR" sz="2800" b="1" dirty="0">
                <a:solidFill>
                  <a:srgbClr val="374151"/>
                </a:solidFill>
                <a:latin typeface="Söhne"/>
              </a:rPr>
              <a:t>-  Sucessor do CSMA/CD</a:t>
            </a:r>
            <a:br>
              <a:rPr lang="pt-BR" sz="2800" b="1" dirty="0">
                <a:solidFill>
                  <a:srgbClr val="374151"/>
                </a:solidFill>
                <a:latin typeface="Söhne"/>
              </a:rPr>
            </a:br>
            <a:br>
              <a:rPr lang="pt-BR" sz="2800" b="1" dirty="0">
                <a:solidFill>
                  <a:srgbClr val="374151"/>
                </a:solidFill>
                <a:latin typeface="Söhne"/>
              </a:rPr>
            </a:br>
            <a:r>
              <a:rPr lang="pt-BR" sz="2800" b="1" dirty="0">
                <a:solidFill>
                  <a:srgbClr val="374151"/>
                </a:solidFill>
                <a:latin typeface="Söhne"/>
              </a:rPr>
              <a:t>Funcionamento: </a:t>
            </a:r>
            <a:br>
              <a:rPr lang="pt-BR" sz="2800" b="1" dirty="0">
                <a:solidFill>
                  <a:srgbClr val="374151"/>
                </a:solidFill>
                <a:latin typeface="Söhne"/>
              </a:rPr>
            </a:br>
            <a:endParaRPr lang="pt-BR" sz="2800" b="1" dirty="0">
              <a:solidFill>
                <a:srgbClr val="374151"/>
              </a:solidFill>
              <a:latin typeface="Söhne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374151"/>
                </a:solidFill>
                <a:latin typeface="Söhne"/>
              </a:rPr>
              <a:t>Após a </a:t>
            </a:r>
            <a:r>
              <a:rPr lang="pt-BR" sz="2800" b="1" dirty="0">
                <a:solidFill>
                  <a:srgbClr val="0070C0"/>
                </a:solidFill>
                <a:latin typeface="Söhne"/>
              </a:rPr>
              <a:t>verificação da ociosidade do meio</a:t>
            </a:r>
            <a:r>
              <a:rPr lang="pt-BR" sz="2800" b="1" dirty="0">
                <a:solidFill>
                  <a:srgbClr val="374151"/>
                </a:solidFill>
                <a:latin typeface="Söhne"/>
              </a:rPr>
              <a:t>, ele </a:t>
            </a:r>
            <a:r>
              <a:rPr lang="pt-BR" sz="2800" b="1" u="sng" dirty="0">
                <a:solidFill>
                  <a:srgbClr val="374151"/>
                </a:solidFill>
                <a:latin typeface="Söhne"/>
              </a:rPr>
              <a:t>envia um quadro informando que será utilizad</a:t>
            </a:r>
            <a:r>
              <a:rPr lang="pt-BR" sz="2800" b="1" dirty="0">
                <a:solidFill>
                  <a:srgbClr val="374151"/>
                </a:solidFill>
                <a:latin typeface="Söhne"/>
              </a:rPr>
              <a:t>o. </a:t>
            </a:r>
            <a:br>
              <a:rPr lang="pt-BR" sz="2800" b="1" dirty="0">
                <a:solidFill>
                  <a:srgbClr val="374151"/>
                </a:solidFill>
                <a:latin typeface="Söhne"/>
              </a:rPr>
            </a:br>
            <a:endParaRPr lang="pt-BR" sz="2800" b="1" dirty="0">
              <a:solidFill>
                <a:srgbClr val="374151"/>
              </a:solidFill>
              <a:latin typeface="Söhne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374151"/>
                </a:solidFill>
                <a:latin typeface="Söhne"/>
              </a:rPr>
              <a:t>Os </a:t>
            </a:r>
            <a:r>
              <a:rPr lang="pt-BR" sz="2800" b="1" dirty="0">
                <a:solidFill>
                  <a:srgbClr val="0070C0"/>
                </a:solidFill>
                <a:latin typeface="Söhne"/>
              </a:rPr>
              <a:t>demais aguardarão</a:t>
            </a:r>
            <a:r>
              <a:rPr lang="pt-BR" sz="2800" b="1" dirty="0">
                <a:solidFill>
                  <a:srgbClr val="374151"/>
                </a:solidFill>
                <a:latin typeface="Söhne"/>
              </a:rPr>
              <a:t> </a:t>
            </a:r>
            <a:r>
              <a:rPr lang="pt-BR" sz="2800" b="1" dirty="0">
                <a:solidFill>
                  <a:srgbClr val="0070C0"/>
                </a:solidFill>
                <a:latin typeface="Söhne"/>
              </a:rPr>
              <a:t>um tempo aleatório </a:t>
            </a:r>
            <a:r>
              <a:rPr lang="pt-BR" sz="2800" b="1" dirty="0">
                <a:solidFill>
                  <a:srgbClr val="374151"/>
                </a:solidFill>
                <a:latin typeface="Söhne"/>
              </a:rPr>
              <a:t>para transmitir </a:t>
            </a:r>
            <a:r>
              <a:rPr lang="pt-BR" sz="2800" b="1" u="sng" dirty="0">
                <a:solidFill>
                  <a:srgbClr val="374151"/>
                </a:solidFill>
                <a:latin typeface="Söhne"/>
              </a:rPr>
              <a:t>após o meio ficar disponível</a:t>
            </a:r>
          </a:p>
          <a:p>
            <a:pPr lvl="2"/>
            <a:endParaRPr lang="pt-BR" sz="2400" b="1" dirty="0">
              <a:solidFill>
                <a:srgbClr val="374151"/>
              </a:solidFill>
              <a:latin typeface="Söhne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400" b="1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7" name="AutoShape 2" descr="Básico de Redes: Camadas do Protocolo TCP/IP - RunbookBR">
            <a:extLst>
              <a:ext uri="{FF2B5EF4-FFF2-40B4-BE49-F238E27FC236}">
                <a16:creationId xmlns:a16="http://schemas.microsoft.com/office/drawing/2014/main" id="{3E7220AA-2F3E-3B0A-8F96-86F15E94A2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849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986C18FB-F3B3-FC02-26E9-3CC4DEB976A7}"/>
              </a:ext>
            </a:extLst>
          </p:cNvPr>
          <p:cNvSpPr txBox="1"/>
          <p:nvPr/>
        </p:nvSpPr>
        <p:spPr>
          <a:xfrm>
            <a:off x="2841517" y="259797"/>
            <a:ext cx="9004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>
                <a:solidFill>
                  <a:srgbClr val="12123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2º Camada -  Enlace de 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5F5A38-0C07-7E3F-4A2E-368A6B85C997}"/>
              </a:ext>
            </a:extLst>
          </p:cNvPr>
          <p:cNvSpPr txBox="1"/>
          <p:nvPr/>
        </p:nvSpPr>
        <p:spPr>
          <a:xfrm>
            <a:off x="2666632" y="942986"/>
            <a:ext cx="935386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b="1" u="sng" dirty="0">
                <a:solidFill>
                  <a:srgbClr val="000000"/>
                </a:solidFill>
                <a:effectLst/>
              </a:rPr>
              <a:t>CSMA/CA </a:t>
            </a:r>
            <a:r>
              <a:rPr lang="pt-BR" sz="2800" b="1" u="sng" dirty="0">
                <a:solidFill>
                  <a:srgbClr val="000000"/>
                </a:solidFill>
              </a:rPr>
              <a:t> </a:t>
            </a:r>
            <a:endParaRPr lang="pt-BR" sz="2400" b="1" dirty="0">
              <a:solidFill>
                <a:srgbClr val="374151"/>
              </a:solidFill>
              <a:latin typeface="Söhne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400" b="1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7" name="AutoShape 2" descr="Básico de Redes: Camadas do Protocolo TCP/IP - RunbookBR">
            <a:extLst>
              <a:ext uri="{FF2B5EF4-FFF2-40B4-BE49-F238E27FC236}">
                <a16:creationId xmlns:a16="http://schemas.microsoft.com/office/drawing/2014/main" id="{3E7220AA-2F3E-3B0A-8F96-86F15E94A2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" name="Imagem 2" descr="Linha do tempo&#10;&#10;Descrição gerada automaticamente">
            <a:extLst>
              <a:ext uri="{FF2B5EF4-FFF2-40B4-BE49-F238E27FC236}">
                <a16:creationId xmlns:a16="http://schemas.microsoft.com/office/drawing/2014/main" id="{4D48A05C-439F-A8F2-91C9-E30FE88B32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743" y="1765158"/>
            <a:ext cx="6737188" cy="494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13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986C18FB-F3B3-FC02-26E9-3CC4DEB976A7}"/>
              </a:ext>
            </a:extLst>
          </p:cNvPr>
          <p:cNvSpPr txBox="1"/>
          <p:nvPr/>
        </p:nvSpPr>
        <p:spPr>
          <a:xfrm>
            <a:off x="2841518" y="358814"/>
            <a:ext cx="9004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>
                <a:solidFill>
                  <a:srgbClr val="12123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2º Camada -  Enlace de 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5F5A38-0C07-7E3F-4A2E-368A6B85C997}"/>
              </a:ext>
            </a:extLst>
          </p:cNvPr>
          <p:cNvSpPr txBox="1"/>
          <p:nvPr/>
        </p:nvSpPr>
        <p:spPr>
          <a:xfrm>
            <a:off x="2838137" y="1403005"/>
            <a:ext cx="9353863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402EA4"/>
                </a:solidFill>
                <a:effectLst/>
                <a:highlight>
                  <a:srgbClr val="FFFF00"/>
                </a:highlight>
              </a:rPr>
              <a:t>Controle de Link Lógico (LLC)</a:t>
            </a:r>
            <a:br>
              <a:rPr lang="pt-BR" sz="2800" b="1" dirty="0">
                <a:solidFill>
                  <a:srgbClr val="402EA4"/>
                </a:solidFill>
                <a:effectLst/>
                <a:highlight>
                  <a:srgbClr val="FFFF00"/>
                </a:highlight>
              </a:rPr>
            </a:br>
            <a:endParaRPr lang="pt-BR" sz="2800" dirty="0">
              <a:highlight>
                <a:srgbClr val="FFFF00"/>
              </a:highligh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Faz a </a:t>
            </a:r>
            <a:r>
              <a:rPr lang="pt-BR" sz="2800" b="1" u="sng" dirty="0">
                <a:solidFill>
                  <a:srgbClr val="FF0000"/>
                </a:solidFill>
              </a:rPr>
              <a:t>checagem</a:t>
            </a:r>
            <a:r>
              <a:rPr lang="pt-BR" sz="2800" dirty="0"/>
              <a:t> e </a:t>
            </a:r>
            <a:r>
              <a:rPr lang="pt-BR" sz="2800" b="1" u="sng" dirty="0">
                <a:solidFill>
                  <a:srgbClr val="FF0000"/>
                </a:solidFill>
              </a:rPr>
              <a:t>correção</a:t>
            </a:r>
            <a:r>
              <a:rPr lang="pt-BR" sz="2800" dirty="0"/>
              <a:t> de </a:t>
            </a:r>
            <a:r>
              <a:rPr lang="pt-BR" sz="2800" u="sng" dirty="0"/>
              <a:t>erros dos quadros</a:t>
            </a:r>
            <a:br>
              <a:rPr lang="pt-BR" sz="2800" dirty="0"/>
            </a:br>
            <a:endParaRPr lang="pt-B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Principais </a:t>
            </a:r>
            <a:r>
              <a:rPr lang="pt-BR" sz="2800" b="1" dirty="0">
                <a:solidFill>
                  <a:srgbClr val="FF0000"/>
                </a:solidFill>
              </a:rPr>
              <a:t>técnicas</a:t>
            </a:r>
            <a:r>
              <a:rPr lang="pt-BR" sz="2800" dirty="0"/>
              <a:t> de correção:</a:t>
            </a:r>
            <a:br>
              <a:rPr lang="pt-BR" sz="2800" dirty="0"/>
            </a:br>
            <a:endParaRPr lang="pt-BR" sz="2800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pt-BR" sz="2800" b="1" dirty="0">
                <a:solidFill>
                  <a:srgbClr val="422EA4"/>
                </a:solidFill>
                <a:effectLst/>
              </a:rPr>
              <a:t>VERIFICAÇÃO DE PARIDADE</a:t>
            </a:r>
            <a:endParaRPr lang="pt-BR" sz="2800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pt-BR" sz="2800" b="1" dirty="0">
                <a:solidFill>
                  <a:srgbClr val="422EA4"/>
                </a:solidFill>
                <a:effectLst/>
              </a:rPr>
              <a:t>MÉTODO DE SOMA E VERIFICAÇÃO </a:t>
            </a:r>
            <a:r>
              <a:rPr lang="pt-BR" sz="2800" dirty="0">
                <a:solidFill>
                  <a:srgbClr val="422EA4"/>
                </a:solidFill>
                <a:effectLst/>
              </a:rPr>
              <a:t>(</a:t>
            </a:r>
            <a:r>
              <a:rPr lang="pt-BR" sz="2800" dirty="0" err="1">
                <a:solidFill>
                  <a:srgbClr val="422EA4"/>
                </a:solidFill>
                <a:effectLst/>
              </a:rPr>
              <a:t>Checksum</a:t>
            </a:r>
            <a:r>
              <a:rPr lang="pt-BR" sz="2800" dirty="0">
                <a:solidFill>
                  <a:srgbClr val="422EA4"/>
                </a:solidFill>
                <a:effectLst/>
              </a:rPr>
              <a:t>)</a:t>
            </a:r>
            <a:endParaRPr lang="pt-BR" sz="2800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pt-BR" sz="2800" b="1" dirty="0">
                <a:solidFill>
                  <a:srgbClr val="422EA4"/>
                </a:solidFill>
                <a:effectLst/>
              </a:rPr>
              <a:t>VERIFICAÇÕES DE REDUNDÂNCIA CÍCLICA – CRC</a:t>
            </a:r>
            <a:endParaRPr lang="pt-BR" sz="2800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pt-BR" sz="2800" b="1" dirty="0">
                <a:solidFill>
                  <a:srgbClr val="422EA4"/>
                </a:solidFill>
              </a:rPr>
              <a:t>DISTÂNCIA DE HAMMING</a:t>
            </a:r>
          </a:p>
          <a:p>
            <a:pPr lvl="1"/>
            <a:br>
              <a:rPr lang="pt-BR" sz="2400" b="1" dirty="0">
                <a:solidFill>
                  <a:srgbClr val="374151"/>
                </a:solidFill>
                <a:latin typeface="Söhne"/>
              </a:rPr>
            </a:br>
            <a:endParaRPr lang="pt-BR" sz="2400" b="1" dirty="0">
              <a:solidFill>
                <a:srgbClr val="374151"/>
              </a:solidFill>
              <a:latin typeface="Söhne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400" b="1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7" name="AutoShape 2" descr="Básico de Redes: Camadas do Protocolo TCP/IP - RunbookBR">
            <a:extLst>
              <a:ext uri="{FF2B5EF4-FFF2-40B4-BE49-F238E27FC236}">
                <a16:creationId xmlns:a16="http://schemas.microsoft.com/office/drawing/2014/main" id="{3E7220AA-2F3E-3B0A-8F96-86F15E94A2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9029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F921A25-1B38-4711-9C49-74D3CA76F5F4}"/>
              </a:ext>
            </a:extLst>
          </p:cNvPr>
          <p:cNvSpPr txBox="1"/>
          <p:nvPr/>
        </p:nvSpPr>
        <p:spPr>
          <a:xfrm>
            <a:off x="453179" y="620424"/>
            <a:ext cx="2072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95E8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86C18FB-F3B3-FC02-26E9-3CC4DEB976A7}"/>
              </a:ext>
            </a:extLst>
          </p:cNvPr>
          <p:cNvSpPr txBox="1"/>
          <p:nvPr/>
        </p:nvSpPr>
        <p:spPr>
          <a:xfrm>
            <a:off x="3093113" y="714096"/>
            <a:ext cx="8040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12123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PROTOCOLOS E PADRÕES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5F5A38-0C07-7E3F-4A2E-368A6B85C997}"/>
              </a:ext>
            </a:extLst>
          </p:cNvPr>
          <p:cNvSpPr txBox="1"/>
          <p:nvPr/>
        </p:nvSpPr>
        <p:spPr>
          <a:xfrm>
            <a:off x="3093113" y="1636087"/>
            <a:ext cx="817516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374151"/>
                </a:solidFill>
                <a:latin typeface="Söhne"/>
              </a:rPr>
              <a:t>P</a:t>
            </a:r>
            <a:r>
              <a:rPr lang="pt-BR" sz="2400" i="0" dirty="0">
                <a:solidFill>
                  <a:srgbClr val="374151"/>
                </a:solidFill>
                <a:effectLst/>
                <a:latin typeface="Söhne"/>
              </a:rPr>
              <a:t>rotocolo é sinônimo de </a:t>
            </a:r>
            <a:r>
              <a:rPr lang="pt-BR" sz="2400" b="1" i="1" dirty="0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regras</a:t>
            </a:r>
            <a:br>
              <a:rPr lang="pt-BR" sz="2400" i="1" dirty="0">
                <a:solidFill>
                  <a:srgbClr val="374151"/>
                </a:solidFill>
                <a:effectLst/>
                <a:latin typeface="Söhne"/>
              </a:rPr>
            </a:br>
            <a:endParaRPr lang="pt-BR" sz="2400" i="1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i="0" dirty="0">
                <a:solidFill>
                  <a:srgbClr val="374151"/>
                </a:solidFill>
                <a:effectLst/>
                <a:latin typeface="Söhne"/>
              </a:rPr>
              <a:t> É um conjunto de regras que </a:t>
            </a:r>
            <a:r>
              <a:rPr lang="pt-BR" sz="2400" b="1" i="0" dirty="0">
                <a:solidFill>
                  <a:schemeClr val="accent5"/>
                </a:solidFill>
                <a:effectLst/>
                <a:latin typeface="Söhne"/>
              </a:rPr>
              <a:t>controlam as </a:t>
            </a:r>
            <a:r>
              <a:rPr lang="pt-BR" sz="2400" i="0" dirty="0">
                <a:solidFill>
                  <a:schemeClr val="accent5"/>
                </a:solidFill>
                <a:effectLst/>
                <a:latin typeface="Söhne"/>
              </a:rPr>
              <a:t>comunicações </a:t>
            </a:r>
            <a:r>
              <a:rPr lang="pt-BR" sz="2400" i="0" dirty="0">
                <a:solidFill>
                  <a:srgbClr val="374151"/>
                </a:solidFill>
                <a:effectLst/>
                <a:latin typeface="Söhne"/>
              </a:rPr>
              <a:t>de dados.</a:t>
            </a:r>
            <a:br>
              <a:rPr lang="pt-BR" sz="2400" i="0" dirty="0">
                <a:solidFill>
                  <a:srgbClr val="374151"/>
                </a:solidFill>
                <a:effectLst/>
                <a:latin typeface="Söhne"/>
              </a:rPr>
            </a:br>
            <a:endParaRPr lang="pt-BR" sz="240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374151"/>
                </a:solidFill>
                <a:latin typeface="Söhne"/>
              </a:rPr>
              <a:t>D</a:t>
            </a:r>
            <a:r>
              <a:rPr lang="pt-BR" sz="2400" i="0" dirty="0">
                <a:solidFill>
                  <a:srgbClr val="374151"/>
                </a:solidFill>
                <a:effectLst/>
                <a:latin typeface="Söhne"/>
              </a:rPr>
              <a:t>efine </a:t>
            </a:r>
            <a:r>
              <a:rPr lang="pt-BR" sz="2400" b="1" i="0" dirty="0">
                <a:solidFill>
                  <a:srgbClr val="374151"/>
                </a:solidFill>
                <a:effectLst/>
                <a:latin typeface="Söhne"/>
              </a:rPr>
              <a:t>o que é </a:t>
            </a:r>
            <a:r>
              <a:rPr lang="pt-BR" sz="2400" i="0" dirty="0">
                <a:solidFill>
                  <a:srgbClr val="374151"/>
                </a:solidFill>
                <a:effectLst/>
                <a:latin typeface="Söhne"/>
              </a:rPr>
              <a:t>comunicado</a:t>
            </a:r>
            <a:r>
              <a:rPr lang="pt-BR" sz="2400" b="1" i="0" dirty="0">
                <a:solidFill>
                  <a:srgbClr val="374151"/>
                </a:solidFill>
                <a:effectLst/>
                <a:latin typeface="Söhne"/>
              </a:rPr>
              <a:t>, como isso é comunicado </a:t>
            </a:r>
            <a:r>
              <a:rPr lang="pt-BR" sz="2400" i="0" dirty="0">
                <a:solidFill>
                  <a:srgbClr val="374151"/>
                </a:solidFill>
                <a:effectLst/>
                <a:latin typeface="Söhne"/>
              </a:rPr>
              <a:t>e </a:t>
            </a:r>
            <a:r>
              <a:rPr lang="pt-BR" sz="2400" b="1" i="0" dirty="0">
                <a:solidFill>
                  <a:srgbClr val="374151"/>
                </a:solidFill>
                <a:effectLst/>
                <a:latin typeface="Söhne"/>
              </a:rPr>
              <a:t>quando deve ser comunicado</a:t>
            </a:r>
            <a:r>
              <a:rPr lang="pt-BR" sz="240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i="0" dirty="0">
              <a:solidFill>
                <a:srgbClr val="374151"/>
              </a:solidFill>
              <a:effectLst/>
              <a:latin typeface="Söhne"/>
            </a:endParaRPr>
          </a:p>
        </p:txBody>
      </p:sp>
      <p:pic>
        <p:nvPicPr>
          <p:cNvPr id="3074" name="Picture 2" descr="protocolos-de-comunicacao – União Geek, compartilhando conhecimento">
            <a:extLst>
              <a:ext uri="{FF2B5EF4-FFF2-40B4-BE49-F238E27FC236}">
                <a16:creationId xmlns:a16="http://schemas.microsoft.com/office/drawing/2014/main" id="{A6E1AE01-77A9-8D8D-4ACF-D0E534890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722" y="4777954"/>
            <a:ext cx="3377471" cy="195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9617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986C18FB-F3B3-FC02-26E9-3CC4DEB976A7}"/>
              </a:ext>
            </a:extLst>
          </p:cNvPr>
          <p:cNvSpPr txBox="1"/>
          <p:nvPr/>
        </p:nvSpPr>
        <p:spPr>
          <a:xfrm>
            <a:off x="2841518" y="358814"/>
            <a:ext cx="9004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>
                <a:solidFill>
                  <a:srgbClr val="12123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2º Camada -  Enlace de 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5F5A38-0C07-7E3F-4A2E-368A6B85C997}"/>
              </a:ext>
            </a:extLst>
          </p:cNvPr>
          <p:cNvSpPr txBox="1"/>
          <p:nvPr/>
        </p:nvSpPr>
        <p:spPr>
          <a:xfrm>
            <a:off x="2666632" y="1636087"/>
            <a:ext cx="935386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b="1" u="sng" dirty="0">
                <a:solidFill>
                  <a:srgbClr val="0070C0"/>
                </a:solidFill>
                <a:latin typeface="Söhne"/>
              </a:rPr>
              <a:t>Detecção e Correção de Erros</a:t>
            </a:r>
            <a:r>
              <a:rPr lang="pt-BR" sz="2800" dirty="0">
                <a:solidFill>
                  <a:srgbClr val="0070C0"/>
                </a:solidFill>
                <a:latin typeface="Söhne"/>
              </a:rPr>
              <a:t>:</a:t>
            </a:r>
            <a:br>
              <a:rPr lang="pt-BR" sz="2800" dirty="0">
                <a:solidFill>
                  <a:srgbClr val="0070C0"/>
                </a:solidFill>
                <a:latin typeface="Söhne"/>
              </a:rPr>
            </a:br>
            <a:br>
              <a:rPr lang="pt-BR" sz="2800" dirty="0">
                <a:solidFill>
                  <a:srgbClr val="0070C0"/>
                </a:solidFill>
                <a:latin typeface="Söhne"/>
              </a:rPr>
            </a:br>
            <a:endParaRPr lang="pt-BR" sz="2800" dirty="0">
              <a:solidFill>
                <a:srgbClr val="0070C0"/>
              </a:solidFill>
              <a:latin typeface="Söhne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pt-BR" sz="2800" dirty="0">
                <a:solidFill>
                  <a:srgbClr val="374151"/>
                </a:solidFill>
                <a:latin typeface="Söhne"/>
              </a:rPr>
              <a:t>Os dados podem ser </a:t>
            </a:r>
            <a:r>
              <a:rPr lang="pt-BR" sz="2800" b="1" dirty="0">
                <a:solidFill>
                  <a:srgbClr val="374151"/>
                </a:solidFill>
                <a:latin typeface="Söhne"/>
              </a:rPr>
              <a:t>corrompidos durante uma transmissão</a:t>
            </a:r>
            <a:br>
              <a:rPr lang="pt-BR" sz="2800" dirty="0">
                <a:solidFill>
                  <a:srgbClr val="374151"/>
                </a:solidFill>
                <a:latin typeface="Söhne"/>
              </a:rPr>
            </a:br>
            <a:endParaRPr lang="pt-BR" sz="2800" dirty="0">
              <a:solidFill>
                <a:srgbClr val="374151"/>
              </a:solidFill>
              <a:latin typeface="Söhne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pt-BR" sz="2800" dirty="0">
                <a:solidFill>
                  <a:srgbClr val="374151"/>
                </a:solidFill>
                <a:latin typeface="Söhne"/>
              </a:rPr>
              <a:t>Algumas aplicações exigem que os </a:t>
            </a:r>
            <a:r>
              <a:rPr lang="pt-BR" sz="2800" u="sng" dirty="0">
                <a:solidFill>
                  <a:srgbClr val="374151"/>
                </a:solidFill>
                <a:latin typeface="Söhne"/>
              </a:rPr>
              <a:t>erros sejam detectados e corrigidos</a:t>
            </a:r>
            <a:br>
              <a:rPr lang="pt-BR" sz="2800" u="sng" dirty="0">
                <a:solidFill>
                  <a:srgbClr val="374151"/>
                </a:solidFill>
                <a:latin typeface="Söhne"/>
              </a:rPr>
            </a:br>
            <a:endParaRPr lang="pt-BR" sz="2800" u="sng" dirty="0">
              <a:solidFill>
                <a:srgbClr val="374151"/>
              </a:solidFill>
              <a:latin typeface="Söhne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pt-BR" sz="2800" b="1" dirty="0">
                <a:solidFill>
                  <a:srgbClr val="374151"/>
                </a:solidFill>
                <a:latin typeface="Söhne"/>
              </a:rPr>
              <a:t>Ex.: </a:t>
            </a:r>
            <a:r>
              <a:rPr lang="pt-BR" sz="2800" u="sng" dirty="0">
                <a:solidFill>
                  <a:srgbClr val="374151"/>
                </a:solidFill>
                <a:latin typeface="Söhne"/>
              </a:rPr>
              <a:t>Ruídos em uma ligação telefônica pode causar mal-entendido</a:t>
            </a:r>
            <a:br>
              <a:rPr lang="pt-BR" sz="2800" b="1" dirty="0">
                <a:solidFill>
                  <a:srgbClr val="374151"/>
                </a:solidFill>
                <a:latin typeface="Söhne"/>
              </a:rPr>
            </a:br>
            <a:endParaRPr lang="pt-BR" sz="2800" b="1" dirty="0">
              <a:solidFill>
                <a:srgbClr val="374151"/>
              </a:solidFill>
              <a:latin typeface="Söhne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37415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519709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986C18FB-F3B3-FC02-26E9-3CC4DEB976A7}"/>
              </a:ext>
            </a:extLst>
          </p:cNvPr>
          <p:cNvSpPr txBox="1"/>
          <p:nvPr/>
        </p:nvSpPr>
        <p:spPr>
          <a:xfrm>
            <a:off x="2841518" y="358814"/>
            <a:ext cx="9004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>
                <a:solidFill>
                  <a:srgbClr val="12123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2º Camada -  Enlace de 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5F5A38-0C07-7E3F-4A2E-368A6B85C997}"/>
              </a:ext>
            </a:extLst>
          </p:cNvPr>
          <p:cNvSpPr txBox="1"/>
          <p:nvPr/>
        </p:nvSpPr>
        <p:spPr>
          <a:xfrm>
            <a:off x="2666632" y="1545562"/>
            <a:ext cx="935386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b="1" u="sng" dirty="0">
                <a:solidFill>
                  <a:srgbClr val="374151"/>
                </a:solidFill>
                <a:latin typeface="Söhne"/>
              </a:rPr>
              <a:t>Tipos de Erros: </a:t>
            </a:r>
            <a:br>
              <a:rPr lang="pt-BR" sz="2800" b="1" u="sng" dirty="0">
                <a:solidFill>
                  <a:srgbClr val="374151"/>
                </a:solidFill>
                <a:latin typeface="Söhne"/>
              </a:rPr>
            </a:br>
            <a:br>
              <a:rPr lang="pt-BR" sz="2800" dirty="0">
                <a:solidFill>
                  <a:srgbClr val="374151"/>
                </a:solidFill>
                <a:latin typeface="Söhne"/>
              </a:rPr>
            </a:br>
            <a:endParaRPr lang="pt-BR" sz="2800" dirty="0">
              <a:solidFill>
                <a:srgbClr val="374151"/>
              </a:solidFill>
              <a:latin typeface="Söhne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pt-BR" sz="2800" b="1" u="sng" dirty="0">
                <a:solidFill>
                  <a:srgbClr val="374151"/>
                </a:solidFill>
                <a:latin typeface="Söhne"/>
              </a:rPr>
              <a:t>Erro de Bit </a:t>
            </a:r>
            <a:r>
              <a:rPr lang="pt-BR" sz="2800" dirty="0">
                <a:solidFill>
                  <a:srgbClr val="374151"/>
                </a:solidFill>
                <a:latin typeface="Söhne"/>
              </a:rPr>
              <a:t>- </a:t>
            </a:r>
            <a:r>
              <a:rPr lang="pt-BR" sz="2800" u="sng" dirty="0">
                <a:solidFill>
                  <a:srgbClr val="374151"/>
                </a:solidFill>
                <a:latin typeface="Söhne"/>
              </a:rPr>
              <a:t>apenas 1 bit </a:t>
            </a:r>
            <a:r>
              <a:rPr lang="pt-BR" sz="2800" dirty="0">
                <a:solidFill>
                  <a:srgbClr val="374151"/>
                </a:solidFill>
                <a:latin typeface="Söhne"/>
              </a:rPr>
              <a:t>da mensagem foi alterado</a:t>
            </a:r>
            <a:br>
              <a:rPr lang="pt-BR" sz="2800" dirty="0">
                <a:solidFill>
                  <a:srgbClr val="374151"/>
                </a:solidFill>
                <a:latin typeface="Söhne"/>
              </a:rPr>
            </a:br>
            <a:br>
              <a:rPr lang="pt-BR" sz="2800" dirty="0">
                <a:solidFill>
                  <a:srgbClr val="374151"/>
                </a:solidFill>
                <a:latin typeface="Söhne"/>
              </a:rPr>
            </a:br>
            <a:br>
              <a:rPr lang="pt-BR" sz="2800" dirty="0">
                <a:solidFill>
                  <a:srgbClr val="374151"/>
                </a:solidFill>
                <a:latin typeface="Söhne"/>
              </a:rPr>
            </a:br>
            <a:br>
              <a:rPr lang="pt-BR" sz="2800" dirty="0">
                <a:solidFill>
                  <a:srgbClr val="374151"/>
                </a:solidFill>
                <a:latin typeface="Söhne"/>
              </a:rPr>
            </a:br>
            <a:endParaRPr lang="pt-BR" sz="2800" dirty="0">
              <a:solidFill>
                <a:srgbClr val="374151"/>
              </a:solidFill>
              <a:latin typeface="Söhne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pt-BR" sz="2800" dirty="0">
              <a:solidFill>
                <a:srgbClr val="374151"/>
              </a:solidFill>
              <a:latin typeface="Söhne"/>
            </a:endParaRPr>
          </a:p>
          <a:p>
            <a:pPr lvl="1"/>
            <a:br>
              <a:rPr lang="pt-BR" sz="2800" u="sng" dirty="0">
                <a:solidFill>
                  <a:srgbClr val="374151"/>
                </a:solidFill>
                <a:latin typeface="Söhne"/>
              </a:rPr>
            </a:br>
            <a:endParaRPr lang="pt-BR" sz="2800" u="sng" dirty="0">
              <a:solidFill>
                <a:srgbClr val="374151"/>
              </a:solidFill>
              <a:latin typeface="Söhne"/>
            </a:endParaRPr>
          </a:p>
          <a:p>
            <a:pPr lvl="1"/>
            <a:endParaRPr lang="pt-BR" sz="2800" b="1" dirty="0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C612CE4-8EAB-4D67-1562-A2B9B1293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707" y="4184237"/>
            <a:ext cx="6636288" cy="158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34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986C18FB-F3B3-FC02-26E9-3CC4DEB976A7}"/>
              </a:ext>
            </a:extLst>
          </p:cNvPr>
          <p:cNvSpPr txBox="1"/>
          <p:nvPr/>
        </p:nvSpPr>
        <p:spPr>
          <a:xfrm>
            <a:off x="2841518" y="358814"/>
            <a:ext cx="9004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>
                <a:solidFill>
                  <a:srgbClr val="12123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2º Camada -  Enlace de 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5F5A38-0C07-7E3F-4A2E-368A6B85C997}"/>
              </a:ext>
            </a:extLst>
          </p:cNvPr>
          <p:cNvSpPr txBox="1"/>
          <p:nvPr/>
        </p:nvSpPr>
        <p:spPr>
          <a:xfrm>
            <a:off x="2666632" y="1213823"/>
            <a:ext cx="935386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b="1" u="sng" dirty="0">
                <a:solidFill>
                  <a:srgbClr val="374151"/>
                </a:solidFill>
                <a:latin typeface="Söhne"/>
              </a:rPr>
              <a:t>Tipos de Erros: </a:t>
            </a:r>
            <a:br>
              <a:rPr lang="pt-BR" sz="2800" b="1" u="sng" dirty="0">
                <a:solidFill>
                  <a:srgbClr val="374151"/>
                </a:solidFill>
                <a:latin typeface="Söhne"/>
              </a:rPr>
            </a:br>
            <a:br>
              <a:rPr lang="pt-BR" sz="2800" dirty="0">
                <a:solidFill>
                  <a:srgbClr val="374151"/>
                </a:solidFill>
                <a:latin typeface="Söhne"/>
              </a:rPr>
            </a:br>
            <a:endParaRPr lang="pt-BR" sz="2800" dirty="0">
              <a:solidFill>
                <a:srgbClr val="374151"/>
              </a:solidFill>
              <a:latin typeface="Söhne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pt-BR" sz="2800" b="1" u="sng" dirty="0">
                <a:solidFill>
                  <a:srgbClr val="374151"/>
                </a:solidFill>
                <a:latin typeface="Söhne"/>
              </a:rPr>
              <a:t>Erros em Rajada </a:t>
            </a:r>
            <a:r>
              <a:rPr lang="pt-BR" sz="2800" u="sng" dirty="0">
                <a:solidFill>
                  <a:srgbClr val="374151"/>
                </a:solidFill>
                <a:latin typeface="Söhne"/>
              </a:rPr>
              <a:t>-  2 ou mais bits </a:t>
            </a:r>
            <a:r>
              <a:rPr lang="pt-BR" sz="2800" dirty="0">
                <a:solidFill>
                  <a:srgbClr val="374151"/>
                </a:solidFill>
                <a:latin typeface="Söhne"/>
              </a:rPr>
              <a:t>na unidade de dados foram corrompidos</a:t>
            </a:r>
            <a:br>
              <a:rPr lang="pt-BR" sz="2800" u="sng" dirty="0">
                <a:solidFill>
                  <a:srgbClr val="374151"/>
                </a:solidFill>
                <a:latin typeface="Söhne"/>
              </a:rPr>
            </a:br>
            <a:endParaRPr lang="pt-BR" sz="2800" u="sng" dirty="0">
              <a:solidFill>
                <a:srgbClr val="374151"/>
              </a:solidFill>
              <a:latin typeface="Söhne"/>
            </a:endParaRPr>
          </a:p>
          <a:p>
            <a:pPr lvl="1"/>
            <a:endParaRPr lang="pt-BR" sz="2800" b="1" dirty="0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60F8D86-BD05-BEEB-3F24-8DA6780D9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190" y="3878394"/>
            <a:ext cx="5675773" cy="237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1050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986C18FB-F3B3-FC02-26E9-3CC4DEB976A7}"/>
              </a:ext>
            </a:extLst>
          </p:cNvPr>
          <p:cNvSpPr txBox="1"/>
          <p:nvPr/>
        </p:nvSpPr>
        <p:spPr>
          <a:xfrm>
            <a:off x="2841518" y="358814"/>
            <a:ext cx="9004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>
                <a:solidFill>
                  <a:srgbClr val="12123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2º Camada -  Enlace de 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5F5A38-0C07-7E3F-4A2E-368A6B85C997}"/>
              </a:ext>
            </a:extLst>
          </p:cNvPr>
          <p:cNvSpPr txBox="1"/>
          <p:nvPr/>
        </p:nvSpPr>
        <p:spPr>
          <a:xfrm>
            <a:off x="2838137" y="1437941"/>
            <a:ext cx="935386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b="1" u="sng" dirty="0">
                <a:solidFill>
                  <a:srgbClr val="0070C0"/>
                </a:solidFill>
                <a:latin typeface="Söhne"/>
              </a:rPr>
              <a:t>Detecção e  Correção</a:t>
            </a:r>
            <a:br>
              <a:rPr lang="pt-BR" sz="2800" b="1" u="sng" dirty="0">
                <a:solidFill>
                  <a:srgbClr val="0070C0"/>
                </a:solidFill>
                <a:latin typeface="Söhne"/>
              </a:rPr>
            </a:br>
            <a:br>
              <a:rPr lang="pt-BR" sz="2800" dirty="0">
                <a:solidFill>
                  <a:srgbClr val="0070C0"/>
                </a:solidFill>
                <a:latin typeface="Söhne"/>
              </a:rPr>
            </a:br>
            <a:endParaRPr lang="pt-BR" sz="2800" dirty="0">
              <a:solidFill>
                <a:srgbClr val="0070C0"/>
              </a:solidFill>
              <a:latin typeface="Söhne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pt-BR" sz="2800" b="1" dirty="0">
                <a:solidFill>
                  <a:srgbClr val="422EA4"/>
                </a:solidFill>
                <a:effectLst/>
              </a:rPr>
              <a:t>VERIFICAÇÃO DE PARIDADE</a:t>
            </a:r>
            <a:r>
              <a:rPr lang="pt-BR" sz="2800" dirty="0">
                <a:solidFill>
                  <a:srgbClr val="374151"/>
                </a:solidFill>
                <a:latin typeface="Söhne"/>
              </a:rPr>
              <a:t>:</a:t>
            </a:r>
            <a:br>
              <a:rPr lang="pt-BR" sz="2400" dirty="0">
                <a:solidFill>
                  <a:srgbClr val="374151"/>
                </a:solidFill>
                <a:latin typeface="Söhne"/>
              </a:rPr>
            </a:br>
            <a:endParaRPr lang="pt-BR" sz="2400" dirty="0">
              <a:solidFill>
                <a:srgbClr val="374151"/>
              </a:solidFill>
              <a:latin typeface="Söhne"/>
            </a:endParaRP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rgbClr val="374151"/>
                </a:solidFill>
                <a:latin typeface="Söhne"/>
              </a:rPr>
              <a:t>Sequência </a:t>
            </a:r>
            <a:r>
              <a:rPr lang="pt-BR" sz="2400" u="sng" dirty="0">
                <a:solidFill>
                  <a:srgbClr val="374151"/>
                </a:solidFill>
                <a:latin typeface="Söhne"/>
              </a:rPr>
              <a:t>Original</a:t>
            </a:r>
            <a:r>
              <a:rPr lang="pt-BR" sz="2400" dirty="0">
                <a:solidFill>
                  <a:srgbClr val="374151"/>
                </a:solidFill>
                <a:latin typeface="Söhne"/>
              </a:rPr>
              <a:t>: </a:t>
            </a:r>
            <a:r>
              <a:rPr lang="pt-BR" sz="2400" b="1" dirty="0">
                <a:solidFill>
                  <a:srgbClr val="374151"/>
                </a:solidFill>
                <a:latin typeface="Söhne"/>
              </a:rPr>
              <a:t>110100</a:t>
            </a:r>
            <a:br>
              <a:rPr lang="pt-BR" sz="2400" b="1" dirty="0">
                <a:solidFill>
                  <a:srgbClr val="374151"/>
                </a:solidFill>
                <a:latin typeface="Söhne"/>
              </a:rPr>
            </a:br>
            <a:endParaRPr lang="pt-BR" sz="2400" b="1" dirty="0">
              <a:solidFill>
                <a:srgbClr val="374151"/>
              </a:solidFill>
              <a:latin typeface="Söhne"/>
            </a:endParaRP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rgbClr val="374151"/>
                </a:solidFill>
                <a:latin typeface="Söhne"/>
              </a:rPr>
              <a:t>Sequência de </a:t>
            </a:r>
            <a:r>
              <a:rPr lang="pt-BR" sz="2400" u="sng" dirty="0">
                <a:solidFill>
                  <a:srgbClr val="374151"/>
                </a:solidFill>
                <a:latin typeface="Söhne"/>
              </a:rPr>
              <a:t>Transmissão</a:t>
            </a:r>
            <a:r>
              <a:rPr lang="pt-BR" sz="2400" dirty="0">
                <a:solidFill>
                  <a:srgbClr val="374151"/>
                </a:solidFill>
                <a:latin typeface="Söhne"/>
              </a:rPr>
              <a:t>: </a:t>
            </a:r>
            <a:r>
              <a:rPr lang="pt-BR" sz="2400" b="1" dirty="0">
                <a:solidFill>
                  <a:srgbClr val="374151"/>
                </a:solidFill>
                <a:latin typeface="Söhne"/>
              </a:rPr>
              <a:t>110100</a:t>
            </a:r>
            <a:r>
              <a:rPr lang="pt-BR" sz="2400" b="1" dirty="0">
                <a:solidFill>
                  <a:srgbClr val="FF0000"/>
                </a:solidFill>
                <a:latin typeface="Söhne"/>
              </a:rPr>
              <a:t>1</a:t>
            </a:r>
            <a:r>
              <a:rPr lang="pt-BR" sz="2400" dirty="0">
                <a:solidFill>
                  <a:srgbClr val="374151"/>
                </a:solidFill>
                <a:latin typeface="Söhne"/>
              </a:rPr>
              <a:t> -&gt; em vermelho</a:t>
            </a:r>
            <a:r>
              <a:rPr lang="pt-BR" sz="2400" u="sng" dirty="0">
                <a:solidFill>
                  <a:srgbClr val="374151"/>
                </a:solidFill>
                <a:latin typeface="Söhne"/>
              </a:rPr>
              <a:t>, o bit de paridade.</a:t>
            </a:r>
          </a:p>
          <a:p>
            <a:pPr lvl="2"/>
            <a:br>
              <a:rPr lang="pt-BR" sz="2400" u="sng" dirty="0">
                <a:solidFill>
                  <a:srgbClr val="374151"/>
                </a:solidFill>
                <a:latin typeface="Söhne"/>
              </a:rPr>
            </a:br>
            <a:endParaRPr lang="pt-BR" sz="2400" u="sng" dirty="0">
              <a:solidFill>
                <a:srgbClr val="374151"/>
              </a:solidFill>
              <a:latin typeface="Söhne"/>
            </a:endParaRPr>
          </a:p>
          <a:p>
            <a:pPr lvl="1"/>
            <a:endParaRPr lang="pt-BR" sz="2400" b="1" dirty="0">
              <a:solidFill>
                <a:srgbClr val="37415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3159907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986C18FB-F3B3-FC02-26E9-3CC4DEB976A7}"/>
              </a:ext>
            </a:extLst>
          </p:cNvPr>
          <p:cNvSpPr txBox="1"/>
          <p:nvPr/>
        </p:nvSpPr>
        <p:spPr>
          <a:xfrm>
            <a:off x="2841518" y="358814"/>
            <a:ext cx="9004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>
                <a:solidFill>
                  <a:srgbClr val="12123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2º Camada -  Enlace de 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5F5A38-0C07-7E3F-4A2E-368A6B85C997}"/>
              </a:ext>
            </a:extLst>
          </p:cNvPr>
          <p:cNvSpPr txBox="1"/>
          <p:nvPr/>
        </p:nvSpPr>
        <p:spPr>
          <a:xfrm>
            <a:off x="2838137" y="1437941"/>
            <a:ext cx="935386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b="1" u="sng" dirty="0">
                <a:solidFill>
                  <a:srgbClr val="0070C0"/>
                </a:solidFill>
                <a:latin typeface="Söhne"/>
              </a:rPr>
              <a:t>Detecção e  Correção</a:t>
            </a:r>
            <a:br>
              <a:rPr lang="pt-BR" sz="2800" b="1" u="sng" dirty="0">
                <a:solidFill>
                  <a:srgbClr val="0070C0"/>
                </a:solidFill>
                <a:latin typeface="Söhne"/>
              </a:rPr>
            </a:br>
            <a:br>
              <a:rPr lang="pt-BR" sz="2800" dirty="0">
                <a:solidFill>
                  <a:srgbClr val="0070C0"/>
                </a:solidFill>
                <a:latin typeface="Söhne"/>
              </a:rPr>
            </a:br>
            <a:endParaRPr lang="pt-BR" sz="2800" dirty="0">
              <a:solidFill>
                <a:srgbClr val="0070C0"/>
              </a:solidFill>
              <a:latin typeface="Söhne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pt-BR" sz="2800" b="1" dirty="0">
                <a:solidFill>
                  <a:srgbClr val="422EA4"/>
                </a:solidFill>
                <a:effectLst/>
              </a:rPr>
              <a:t>MÉTODO DE SOMA E VERIFICAÇÃO</a:t>
            </a:r>
            <a:r>
              <a:rPr lang="pt-BR" sz="2800" dirty="0">
                <a:solidFill>
                  <a:srgbClr val="374151"/>
                </a:solidFill>
                <a:latin typeface="Söhne"/>
              </a:rPr>
              <a:t>:</a:t>
            </a:r>
            <a:br>
              <a:rPr lang="pt-BR" sz="2400" dirty="0">
                <a:solidFill>
                  <a:srgbClr val="374151"/>
                </a:solidFill>
                <a:latin typeface="Söhne"/>
              </a:rPr>
            </a:br>
            <a:endParaRPr lang="pt-BR" sz="2400" dirty="0">
              <a:solidFill>
                <a:srgbClr val="374151"/>
              </a:solidFill>
              <a:latin typeface="Söhne"/>
            </a:endParaRP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rgbClr val="374151"/>
                </a:solidFill>
                <a:latin typeface="Söhne"/>
              </a:rPr>
              <a:t>Bastante utilizado – “</a:t>
            </a:r>
            <a:r>
              <a:rPr lang="pt-BR" sz="2400" dirty="0" err="1">
                <a:solidFill>
                  <a:srgbClr val="374151"/>
                </a:solidFill>
                <a:latin typeface="Söhne"/>
              </a:rPr>
              <a:t>Checksum</a:t>
            </a:r>
            <a:r>
              <a:rPr lang="pt-BR" sz="2400" dirty="0">
                <a:solidFill>
                  <a:srgbClr val="374151"/>
                </a:solidFill>
                <a:latin typeface="Söhne"/>
              </a:rPr>
              <a:t>”</a:t>
            </a:r>
            <a:br>
              <a:rPr lang="pt-BR" sz="2400" dirty="0">
                <a:solidFill>
                  <a:srgbClr val="374151"/>
                </a:solidFill>
                <a:latin typeface="Söhne"/>
              </a:rPr>
            </a:br>
            <a:endParaRPr lang="pt-BR" sz="2400" b="1" dirty="0">
              <a:solidFill>
                <a:srgbClr val="374151"/>
              </a:solidFill>
              <a:latin typeface="Söhne"/>
            </a:endParaRP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rgbClr val="374151"/>
                </a:solidFill>
                <a:latin typeface="Söhne"/>
              </a:rPr>
              <a:t>Os dados são </a:t>
            </a:r>
            <a:r>
              <a:rPr lang="pt-BR" sz="2400" b="1" u="sng" dirty="0">
                <a:solidFill>
                  <a:srgbClr val="374151"/>
                </a:solidFill>
                <a:latin typeface="Söhne"/>
              </a:rPr>
              <a:t>quebrados em blocos </a:t>
            </a:r>
            <a:r>
              <a:rPr lang="pt-BR" sz="2400" dirty="0">
                <a:solidFill>
                  <a:srgbClr val="374151"/>
                </a:solidFill>
                <a:latin typeface="Söhne"/>
              </a:rPr>
              <a:t>e os valores contidos em </a:t>
            </a:r>
            <a:r>
              <a:rPr lang="pt-BR" sz="2400" b="1" u="sng" dirty="0">
                <a:solidFill>
                  <a:srgbClr val="374151"/>
                </a:solidFill>
                <a:latin typeface="Söhne"/>
              </a:rPr>
              <a:t>cada bloco são somados </a:t>
            </a:r>
            <a:r>
              <a:rPr lang="pt-BR" sz="2400" u="sng" dirty="0">
                <a:solidFill>
                  <a:srgbClr val="374151"/>
                </a:solidFill>
                <a:latin typeface="Söhne"/>
              </a:rPr>
              <a:t>ou outras operações como AND e OR</a:t>
            </a:r>
            <a:r>
              <a:rPr lang="pt-BR" sz="2400" dirty="0">
                <a:solidFill>
                  <a:srgbClr val="374151"/>
                </a:solidFill>
                <a:latin typeface="Söhne"/>
              </a:rPr>
              <a:t>.  </a:t>
            </a:r>
            <a:endParaRPr lang="pt-BR" sz="2400" u="sng" dirty="0">
              <a:solidFill>
                <a:srgbClr val="374151"/>
              </a:solidFill>
              <a:latin typeface="Söhne"/>
            </a:endParaRPr>
          </a:p>
          <a:p>
            <a:pPr lvl="2"/>
            <a:br>
              <a:rPr lang="pt-BR" sz="2400" u="sng" dirty="0">
                <a:solidFill>
                  <a:srgbClr val="374151"/>
                </a:solidFill>
                <a:latin typeface="Söhne"/>
              </a:rPr>
            </a:br>
            <a:endParaRPr lang="pt-BR" sz="2400" u="sng" dirty="0">
              <a:solidFill>
                <a:srgbClr val="374151"/>
              </a:solidFill>
              <a:latin typeface="Söhne"/>
            </a:endParaRPr>
          </a:p>
          <a:p>
            <a:pPr lvl="1"/>
            <a:endParaRPr lang="pt-BR" sz="2400" b="1" dirty="0">
              <a:solidFill>
                <a:srgbClr val="37415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41799170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986C18FB-F3B3-FC02-26E9-3CC4DEB976A7}"/>
              </a:ext>
            </a:extLst>
          </p:cNvPr>
          <p:cNvSpPr txBox="1"/>
          <p:nvPr/>
        </p:nvSpPr>
        <p:spPr>
          <a:xfrm>
            <a:off x="2841518" y="358814"/>
            <a:ext cx="9004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>
                <a:solidFill>
                  <a:srgbClr val="12123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2º Camada -  Enlace de 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5F5A38-0C07-7E3F-4A2E-368A6B85C997}"/>
              </a:ext>
            </a:extLst>
          </p:cNvPr>
          <p:cNvSpPr txBox="1"/>
          <p:nvPr/>
        </p:nvSpPr>
        <p:spPr>
          <a:xfrm>
            <a:off x="2838137" y="1437941"/>
            <a:ext cx="93538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pt-BR" sz="2400" u="sng" dirty="0">
                <a:solidFill>
                  <a:srgbClr val="374151"/>
                </a:solidFill>
                <a:latin typeface="Söhne"/>
              </a:rPr>
            </a:br>
            <a:endParaRPr lang="pt-BR" sz="2400" u="sng" dirty="0">
              <a:solidFill>
                <a:srgbClr val="374151"/>
              </a:solidFill>
              <a:latin typeface="Söhne"/>
            </a:endParaRPr>
          </a:p>
          <a:p>
            <a:pPr lvl="1"/>
            <a:endParaRPr lang="pt-BR" sz="2400" b="1" dirty="0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4098" name="Picture 2" descr="Error Detection Code - Checksum - GeeksforGeeks">
            <a:extLst>
              <a:ext uri="{FF2B5EF4-FFF2-40B4-BE49-F238E27FC236}">
                <a16:creationId xmlns:a16="http://schemas.microsoft.com/office/drawing/2014/main" id="{22F51F81-1B47-5B00-700F-2B9FFFA45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259" y="1730893"/>
            <a:ext cx="8912545" cy="476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7066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986C18FB-F3B3-FC02-26E9-3CC4DEB976A7}"/>
              </a:ext>
            </a:extLst>
          </p:cNvPr>
          <p:cNvSpPr txBox="1"/>
          <p:nvPr/>
        </p:nvSpPr>
        <p:spPr>
          <a:xfrm>
            <a:off x="2841518" y="358814"/>
            <a:ext cx="9004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>
                <a:solidFill>
                  <a:srgbClr val="12123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2º Camada -  Enlace de 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5F5A38-0C07-7E3F-4A2E-368A6B85C997}"/>
              </a:ext>
            </a:extLst>
          </p:cNvPr>
          <p:cNvSpPr txBox="1"/>
          <p:nvPr/>
        </p:nvSpPr>
        <p:spPr>
          <a:xfrm>
            <a:off x="2838137" y="1437941"/>
            <a:ext cx="9353863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b="1" u="sng" dirty="0">
                <a:solidFill>
                  <a:srgbClr val="0070C0"/>
                </a:solidFill>
                <a:latin typeface="Söhne"/>
              </a:rPr>
              <a:t>Detecção e  Correção</a:t>
            </a:r>
            <a:br>
              <a:rPr lang="pt-BR" sz="2800" b="1" u="sng" dirty="0">
                <a:solidFill>
                  <a:srgbClr val="0070C0"/>
                </a:solidFill>
                <a:latin typeface="Söhne"/>
              </a:rPr>
            </a:br>
            <a:endParaRPr lang="pt-BR" sz="2800" b="1" u="sng" dirty="0">
              <a:solidFill>
                <a:srgbClr val="0070C0"/>
              </a:solidFill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0070C0"/>
              </a:solidFill>
              <a:latin typeface="Söhne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pt-BR" sz="2800" b="1" dirty="0">
                <a:solidFill>
                  <a:srgbClr val="422EA4"/>
                </a:solidFill>
                <a:effectLst/>
              </a:rPr>
              <a:t>Distância de </a:t>
            </a:r>
            <a:r>
              <a:rPr lang="pt-BR" sz="2800" b="1" dirty="0" err="1">
                <a:solidFill>
                  <a:srgbClr val="422EA4"/>
                </a:solidFill>
                <a:effectLst/>
              </a:rPr>
              <a:t>Hamming</a:t>
            </a:r>
            <a:r>
              <a:rPr lang="pt-BR" sz="2800" dirty="0">
                <a:solidFill>
                  <a:srgbClr val="374151"/>
                </a:solidFill>
                <a:latin typeface="Söhne"/>
              </a:rPr>
              <a:t>:</a:t>
            </a:r>
            <a:br>
              <a:rPr lang="pt-BR" sz="2800" dirty="0">
                <a:solidFill>
                  <a:srgbClr val="374151"/>
                </a:solidFill>
                <a:latin typeface="Söhne"/>
              </a:rPr>
            </a:br>
            <a:br>
              <a:rPr lang="pt-BR" sz="2400" dirty="0">
                <a:solidFill>
                  <a:srgbClr val="374151"/>
                </a:solidFill>
                <a:latin typeface="Söhne"/>
              </a:rPr>
            </a:br>
            <a:endParaRPr lang="pt-BR" sz="2400" dirty="0">
              <a:solidFill>
                <a:srgbClr val="374151"/>
              </a:solidFill>
              <a:latin typeface="Söhne"/>
            </a:endParaRP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rgbClr val="374151"/>
                </a:solidFill>
                <a:latin typeface="Söhne"/>
              </a:rPr>
              <a:t>Define a </a:t>
            </a:r>
            <a:r>
              <a:rPr lang="pt-BR" sz="2400" b="1" dirty="0">
                <a:solidFill>
                  <a:srgbClr val="374151"/>
                </a:solidFill>
                <a:latin typeface="Söhne"/>
              </a:rPr>
              <a:t>quantidade de bits que precisam ser corrigidos</a:t>
            </a:r>
            <a:br>
              <a:rPr lang="pt-BR" sz="2400" i="1" dirty="0">
                <a:solidFill>
                  <a:srgbClr val="374151"/>
                </a:solidFill>
                <a:latin typeface="Söhne"/>
              </a:rPr>
            </a:br>
            <a:br>
              <a:rPr lang="pt-BR" sz="2400" i="1" dirty="0">
                <a:solidFill>
                  <a:srgbClr val="374151"/>
                </a:solidFill>
                <a:latin typeface="Söhne"/>
              </a:rPr>
            </a:br>
            <a:endParaRPr lang="pt-BR" sz="2400" i="1" dirty="0">
              <a:solidFill>
                <a:srgbClr val="374151"/>
              </a:solidFill>
              <a:latin typeface="Söhne"/>
            </a:endParaRP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rgbClr val="374151"/>
                </a:solidFill>
                <a:latin typeface="Söhne"/>
              </a:rPr>
              <a:t>Distância de </a:t>
            </a:r>
            <a:r>
              <a:rPr lang="pt-BR" sz="2400" b="1" dirty="0" err="1">
                <a:solidFill>
                  <a:srgbClr val="374151"/>
                </a:solidFill>
                <a:latin typeface="Söhne"/>
              </a:rPr>
              <a:t>Hamming</a:t>
            </a:r>
            <a:r>
              <a:rPr lang="pt-BR" sz="2400" dirty="0">
                <a:solidFill>
                  <a:srgbClr val="374151"/>
                </a:solidFill>
                <a:latin typeface="Söhne"/>
              </a:rPr>
              <a:t>” </a:t>
            </a:r>
            <a:r>
              <a:rPr lang="pt-BR" sz="2400" b="1" u="sng" dirty="0">
                <a:solidFill>
                  <a:srgbClr val="374151"/>
                </a:solidFill>
                <a:latin typeface="Söhne"/>
              </a:rPr>
              <a:t>a quantidade de bits diferentes </a:t>
            </a:r>
            <a:r>
              <a:rPr lang="pt-BR" sz="2400" dirty="0">
                <a:solidFill>
                  <a:srgbClr val="374151"/>
                </a:solidFill>
                <a:latin typeface="Söhne"/>
              </a:rPr>
              <a:t>entre duas palavras código.</a:t>
            </a:r>
            <a:br>
              <a:rPr lang="pt-BR" sz="2400" dirty="0">
                <a:solidFill>
                  <a:srgbClr val="374151"/>
                </a:solidFill>
                <a:latin typeface="Söhne"/>
              </a:rPr>
            </a:br>
            <a:endParaRPr lang="pt-BR" sz="2400" dirty="0">
              <a:solidFill>
                <a:srgbClr val="374151"/>
              </a:solidFill>
              <a:latin typeface="Söhne"/>
            </a:endParaRPr>
          </a:p>
          <a:p>
            <a:pPr lvl="2"/>
            <a:br>
              <a:rPr lang="pt-BR" sz="2400" u="sng" dirty="0">
                <a:solidFill>
                  <a:srgbClr val="374151"/>
                </a:solidFill>
                <a:latin typeface="Söhne"/>
              </a:rPr>
            </a:br>
            <a:endParaRPr lang="pt-BR" sz="2400" u="sng" dirty="0">
              <a:solidFill>
                <a:srgbClr val="374151"/>
              </a:solidFill>
              <a:latin typeface="Söhne"/>
            </a:endParaRPr>
          </a:p>
          <a:p>
            <a:pPr lvl="1"/>
            <a:endParaRPr lang="pt-BR" sz="2400" b="1" dirty="0">
              <a:solidFill>
                <a:srgbClr val="37415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6217161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986C18FB-F3B3-FC02-26E9-3CC4DEB976A7}"/>
              </a:ext>
            </a:extLst>
          </p:cNvPr>
          <p:cNvSpPr txBox="1"/>
          <p:nvPr/>
        </p:nvSpPr>
        <p:spPr>
          <a:xfrm>
            <a:off x="2841518" y="358814"/>
            <a:ext cx="9004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>
                <a:solidFill>
                  <a:srgbClr val="12123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2º Camada -  Enlace de 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5F5A38-0C07-7E3F-4A2E-368A6B85C997}"/>
              </a:ext>
            </a:extLst>
          </p:cNvPr>
          <p:cNvSpPr txBox="1"/>
          <p:nvPr/>
        </p:nvSpPr>
        <p:spPr>
          <a:xfrm>
            <a:off x="2838137" y="1437941"/>
            <a:ext cx="93538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br>
              <a:rPr lang="pt-BR" sz="2400" u="sng" dirty="0">
                <a:solidFill>
                  <a:srgbClr val="374151"/>
                </a:solidFill>
                <a:latin typeface="Söhne"/>
              </a:rPr>
            </a:br>
            <a:endParaRPr lang="pt-BR" sz="2400" u="sng" dirty="0">
              <a:solidFill>
                <a:srgbClr val="374151"/>
              </a:solidFill>
              <a:latin typeface="Söhne"/>
            </a:endParaRPr>
          </a:p>
          <a:p>
            <a:pPr lvl="1"/>
            <a:endParaRPr lang="pt-BR" sz="2400" b="1" dirty="0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5122" name="Picture 2" descr="images (305×165)">
            <a:extLst>
              <a:ext uri="{FF2B5EF4-FFF2-40B4-BE49-F238E27FC236}">
                <a16:creationId xmlns:a16="http://schemas.microsoft.com/office/drawing/2014/main" id="{89FF505A-C46C-2389-25A2-96580459C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137" y="1879816"/>
            <a:ext cx="7291981" cy="394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73862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E23A5907-616B-A3FA-E313-60726665FA28}"/>
              </a:ext>
            </a:extLst>
          </p:cNvPr>
          <p:cNvSpPr txBox="1"/>
          <p:nvPr/>
        </p:nvSpPr>
        <p:spPr>
          <a:xfrm>
            <a:off x="3229805" y="621052"/>
            <a:ext cx="6767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12123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Quiz</a:t>
            </a:r>
          </a:p>
        </p:txBody>
      </p:sp>
      <p:pic>
        <p:nvPicPr>
          <p:cNvPr id="4098" name="Picture 2" descr="Vetor símbolo do ícone do logotipo do questionário">
            <a:extLst>
              <a:ext uri="{FF2B5EF4-FFF2-40B4-BE49-F238E27FC236}">
                <a16:creationId xmlns:a16="http://schemas.microsoft.com/office/drawing/2014/main" id="{0733BC9F-DB92-096F-954E-A04C78BB1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447675"/>
            <a:ext cx="596265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4603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F921A25-1B38-4711-9C49-74D3CA76F5F4}"/>
              </a:ext>
            </a:extLst>
          </p:cNvPr>
          <p:cNvSpPr txBox="1"/>
          <p:nvPr/>
        </p:nvSpPr>
        <p:spPr>
          <a:xfrm>
            <a:off x="453179" y="620424"/>
            <a:ext cx="2072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>
                <a:solidFill>
                  <a:srgbClr val="95E8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86C18FB-F3B3-FC02-26E9-3CC4DEB976A7}"/>
              </a:ext>
            </a:extLst>
          </p:cNvPr>
          <p:cNvSpPr txBox="1"/>
          <p:nvPr/>
        </p:nvSpPr>
        <p:spPr>
          <a:xfrm>
            <a:off x="2850483" y="358814"/>
            <a:ext cx="9004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12123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3º Camada -  </a:t>
            </a:r>
            <a:r>
              <a:rPr lang="pt-BR" sz="2800" b="1" u="sng" dirty="0">
                <a:solidFill>
                  <a:srgbClr val="12123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REDE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F04E97E4-D1E8-2D36-DCC6-D195DE60A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153"/>
          <a:stretch/>
        </p:blipFill>
        <p:spPr bwMode="auto">
          <a:xfrm>
            <a:off x="4042787" y="1268533"/>
            <a:ext cx="2913823" cy="516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00B32408-70A6-F076-BB47-462EB6F2FC82}"/>
              </a:ext>
            </a:extLst>
          </p:cNvPr>
          <p:cNvSpPr/>
          <p:nvPr/>
        </p:nvSpPr>
        <p:spPr>
          <a:xfrm rot="10800000">
            <a:off x="6956610" y="4186518"/>
            <a:ext cx="1394537" cy="6633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8856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F921A25-1B38-4711-9C49-74D3CA76F5F4}"/>
              </a:ext>
            </a:extLst>
          </p:cNvPr>
          <p:cNvSpPr txBox="1"/>
          <p:nvPr/>
        </p:nvSpPr>
        <p:spPr>
          <a:xfrm>
            <a:off x="453179" y="620424"/>
            <a:ext cx="2072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95E8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86C18FB-F3B3-FC02-26E9-3CC4DEB976A7}"/>
              </a:ext>
            </a:extLst>
          </p:cNvPr>
          <p:cNvSpPr txBox="1"/>
          <p:nvPr/>
        </p:nvSpPr>
        <p:spPr>
          <a:xfrm>
            <a:off x="3093113" y="714096"/>
            <a:ext cx="8040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12123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Elementos de um Protocolo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5F5A38-0C07-7E3F-4A2E-368A6B85C997}"/>
              </a:ext>
            </a:extLst>
          </p:cNvPr>
          <p:cNvSpPr txBox="1"/>
          <p:nvPr/>
        </p:nvSpPr>
        <p:spPr>
          <a:xfrm>
            <a:off x="2943069" y="2190723"/>
            <a:ext cx="817516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b="1" dirty="0">
                <a:highlight>
                  <a:srgbClr val="FFFF00"/>
                </a:highlight>
                <a:latin typeface="Söhne"/>
              </a:rPr>
              <a:t>Sintaxe</a:t>
            </a:r>
            <a:r>
              <a:rPr lang="pt-BR" sz="2800" dirty="0">
                <a:solidFill>
                  <a:srgbClr val="374151"/>
                </a:solidFill>
                <a:latin typeface="Söhne"/>
              </a:rPr>
              <a:t> -  </a:t>
            </a:r>
            <a:r>
              <a:rPr lang="pt-BR" sz="2800" dirty="0">
                <a:solidFill>
                  <a:srgbClr val="00B0F0"/>
                </a:solidFill>
                <a:latin typeface="Söhne"/>
              </a:rPr>
              <a:t>estrutura</a:t>
            </a:r>
            <a:r>
              <a:rPr lang="pt-BR" sz="2800" dirty="0">
                <a:solidFill>
                  <a:srgbClr val="374151"/>
                </a:solidFill>
                <a:latin typeface="Söhne"/>
              </a:rPr>
              <a:t> ou o formato dos dado.</a:t>
            </a:r>
            <a:br>
              <a:rPr lang="pt-BR" sz="2800" dirty="0">
                <a:solidFill>
                  <a:srgbClr val="374151"/>
                </a:solidFill>
                <a:latin typeface="Söhne"/>
              </a:rPr>
            </a:br>
            <a:br>
              <a:rPr lang="pt-BR" sz="2800" dirty="0">
                <a:solidFill>
                  <a:srgbClr val="374151"/>
                </a:solidFill>
                <a:latin typeface="Söhne"/>
              </a:rPr>
            </a:br>
            <a:endParaRPr lang="pt-BR" sz="2800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b="1" dirty="0">
                <a:highlight>
                  <a:srgbClr val="FFFF00"/>
                </a:highlight>
                <a:latin typeface="Söhne"/>
              </a:rPr>
              <a:t>Semântica</a:t>
            </a:r>
            <a:r>
              <a:rPr lang="pt-BR" sz="2800" b="1" dirty="0">
                <a:solidFill>
                  <a:srgbClr val="374151"/>
                </a:solidFill>
                <a:latin typeface="Söhne"/>
              </a:rPr>
              <a:t> - </a:t>
            </a:r>
            <a:r>
              <a:rPr lang="pt-BR" sz="2800" dirty="0">
                <a:solidFill>
                  <a:srgbClr val="374151"/>
                </a:solidFill>
                <a:latin typeface="Söhne"/>
              </a:rPr>
              <a:t>refere ao </a:t>
            </a:r>
            <a:r>
              <a:rPr lang="pt-BR" sz="2800" dirty="0">
                <a:solidFill>
                  <a:srgbClr val="00B0F0"/>
                </a:solidFill>
                <a:latin typeface="Söhne"/>
              </a:rPr>
              <a:t>significado</a:t>
            </a:r>
            <a:r>
              <a:rPr lang="pt-BR" sz="2800" dirty="0">
                <a:solidFill>
                  <a:srgbClr val="374151"/>
                </a:solidFill>
                <a:latin typeface="Söhne"/>
              </a:rPr>
              <a:t> de cada seção de bits. Como dever ser interpretado. </a:t>
            </a:r>
            <a:br>
              <a:rPr lang="pt-BR" sz="2800" dirty="0">
                <a:solidFill>
                  <a:srgbClr val="374151"/>
                </a:solidFill>
                <a:latin typeface="Söhne"/>
              </a:rPr>
            </a:br>
            <a:br>
              <a:rPr lang="pt-BR" sz="2800" dirty="0">
                <a:solidFill>
                  <a:srgbClr val="374151"/>
                </a:solidFill>
                <a:latin typeface="Söhne"/>
              </a:rPr>
            </a:br>
            <a:endParaRPr lang="pt-BR" sz="2800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b="1" i="0" dirty="0">
                <a:effectLst/>
                <a:highlight>
                  <a:srgbClr val="FFFF00"/>
                </a:highlight>
                <a:latin typeface="Söhne"/>
              </a:rPr>
              <a:t>Temporização</a:t>
            </a:r>
            <a:r>
              <a:rPr lang="pt-BR" sz="2800" b="1" dirty="0">
                <a:solidFill>
                  <a:srgbClr val="374151"/>
                </a:solidFill>
                <a:latin typeface="Söhne"/>
              </a:rPr>
              <a:t> - </a:t>
            </a:r>
            <a:r>
              <a:rPr lang="pt-BR" sz="2800" dirty="0">
                <a:solidFill>
                  <a:srgbClr val="374151"/>
                </a:solidFill>
                <a:latin typeface="Söhne"/>
              </a:rPr>
              <a:t>controle do ritmo da comunicação</a:t>
            </a:r>
          </a:p>
        </p:txBody>
      </p:sp>
    </p:spTree>
    <p:extLst>
      <p:ext uri="{BB962C8B-B14F-4D97-AF65-F5344CB8AC3E}">
        <p14:creationId xmlns:p14="http://schemas.microsoft.com/office/powerpoint/2010/main" val="2355070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986C18FB-F3B3-FC02-26E9-3CC4DEB976A7}"/>
              </a:ext>
            </a:extLst>
          </p:cNvPr>
          <p:cNvSpPr txBox="1"/>
          <p:nvPr/>
        </p:nvSpPr>
        <p:spPr>
          <a:xfrm>
            <a:off x="2841518" y="358814"/>
            <a:ext cx="9004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12123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3º Camada -  Rede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5F5A38-0C07-7E3F-4A2E-368A6B85C997}"/>
              </a:ext>
            </a:extLst>
          </p:cNvPr>
          <p:cNvSpPr txBox="1"/>
          <p:nvPr/>
        </p:nvSpPr>
        <p:spPr>
          <a:xfrm>
            <a:off x="2838137" y="1437941"/>
            <a:ext cx="9353863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0000"/>
                </a:solidFill>
              </a:rPr>
              <a:t>Responsável pelo serviço de </a:t>
            </a:r>
            <a:r>
              <a:rPr lang="pt-BR" sz="2800" b="1" dirty="0">
                <a:solidFill>
                  <a:srgbClr val="000000"/>
                </a:solidFill>
              </a:rPr>
              <a:t>roteamento dos pacotes</a:t>
            </a:r>
            <a:r>
              <a:rPr lang="pt-BR" sz="2800" dirty="0">
                <a:solidFill>
                  <a:srgbClr val="000000"/>
                </a:solidFill>
              </a:rPr>
              <a:t>, desde a origem até o destino</a:t>
            </a:r>
            <a:br>
              <a:rPr lang="pt-BR" sz="2800" dirty="0">
                <a:solidFill>
                  <a:srgbClr val="000000"/>
                </a:solidFill>
              </a:rPr>
            </a:br>
            <a:endParaRPr lang="pt-BR" sz="2800" dirty="0">
              <a:solidFill>
                <a:srgbClr val="0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0000"/>
                </a:solidFill>
              </a:rPr>
              <a:t>Roteamento determina </a:t>
            </a:r>
            <a:r>
              <a:rPr lang="pt-BR" sz="2800" u="sng" dirty="0">
                <a:solidFill>
                  <a:srgbClr val="000000"/>
                </a:solidFill>
              </a:rPr>
              <a:t>o caminho a ser percorrido</a:t>
            </a:r>
            <a:br>
              <a:rPr lang="pt-BR" sz="2800" dirty="0">
                <a:solidFill>
                  <a:srgbClr val="000000"/>
                </a:solidFill>
              </a:rPr>
            </a:br>
            <a:endParaRPr lang="pt-BR" sz="2800" dirty="0">
              <a:solidFill>
                <a:srgbClr val="0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u="sng" dirty="0">
                <a:solidFill>
                  <a:srgbClr val="000000"/>
                </a:solidFill>
              </a:rPr>
              <a:t>PDU – Pacote/Datagrama</a:t>
            </a:r>
            <a:br>
              <a:rPr lang="pt-BR" sz="3200" u="sng" dirty="0">
                <a:latin typeface="Söhne"/>
              </a:rPr>
            </a:br>
            <a:endParaRPr lang="pt-BR" sz="3200" u="sng" dirty="0"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0070C0"/>
              </a:solidFill>
              <a:latin typeface="Söhne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800" dirty="0">
                <a:solidFill>
                  <a:srgbClr val="000000"/>
                </a:solidFill>
                <a:effectLst/>
              </a:rPr>
              <a:t>Tem a capacidade de</a:t>
            </a:r>
            <a:r>
              <a:rPr lang="pt-BR" sz="2800" b="1" dirty="0">
                <a:solidFill>
                  <a:srgbClr val="000000"/>
                </a:solidFill>
                <a:effectLst/>
              </a:rPr>
              <a:t> encaminhar os pacotes entre dois dispositivos</a:t>
            </a:r>
            <a:r>
              <a:rPr lang="pt-BR" sz="2800" dirty="0">
                <a:solidFill>
                  <a:srgbClr val="000000"/>
                </a:solidFill>
                <a:effectLst/>
              </a:rPr>
              <a:t> que</a:t>
            </a:r>
            <a:r>
              <a:rPr lang="pt-BR" sz="2800" dirty="0">
                <a:solidFill>
                  <a:srgbClr val="18A841"/>
                </a:solidFill>
                <a:effectLst/>
              </a:rPr>
              <a:t> se encontrem em </a:t>
            </a:r>
            <a:r>
              <a:rPr lang="pt-BR" sz="2800" b="1" u="sng" dirty="0">
                <a:solidFill>
                  <a:srgbClr val="18A841"/>
                </a:solidFill>
                <a:effectLst/>
              </a:rPr>
              <a:t>redes distintas</a:t>
            </a:r>
            <a:endParaRPr lang="pt-BR" sz="2800" dirty="0"/>
          </a:p>
          <a:p>
            <a:br>
              <a:rPr lang="pt-BR" sz="2400" dirty="0">
                <a:solidFill>
                  <a:srgbClr val="374151"/>
                </a:solidFill>
                <a:latin typeface="Söhne"/>
              </a:rPr>
            </a:br>
            <a:endParaRPr lang="pt-BR" sz="2400" dirty="0">
              <a:solidFill>
                <a:srgbClr val="374151"/>
              </a:solidFill>
              <a:latin typeface="Söhne"/>
            </a:endParaRPr>
          </a:p>
          <a:p>
            <a:pPr lvl="2"/>
            <a:br>
              <a:rPr lang="pt-BR" sz="2400" u="sng" dirty="0">
                <a:solidFill>
                  <a:srgbClr val="374151"/>
                </a:solidFill>
                <a:latin typeface="Söhne"/>
              </a:rPr>
            </a:br>
            <a:endParaRPr lang="pt-BR" sz="2400" u="sng" dirty="0">
              <a:solidFill>
                <a:srgbClr val="374151"/>
              </a:solidFill>
              <a:latin typeface="Söhne"/>
            </a:endParaRPr>
          </a:p>
          <a:p>
            <a:pPr lvl="1"/>
            <a:endParaRPr lang="pt-BR" sz="2400" b="1" dirty="0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8DCF94A8-1A52-4C32-AF08-0E8DE21112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153"/>
          <a:stretch/>
        </p:blipFill>
        <p:spPr bwMode="auto">
          <a:xfrm>
            <a:off x="268646" y="3434377"/>
            <a:ext cx="1547429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864A4805-09C6-CEAA-B68D-8C9D4FB43AA7}"/>
              </a:ext>
            </a:extLst>
          </p:cNvPr>
          <p:cNvSpPr/>
          <p:nvPr/>
        </p:nvSpPr>
        <p:spPr>
          <a:xfrm rot="10800000">
            <a:off x="1866822" y="4985248"/>
            <a:ext cx="472091" cy="3523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95185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986C18FB-F3B3-FC02-26E9-3CC4DEB976A7}"/>
              </a:ext>
            </a:extLst>
          </p:cNvPr>
          <p:cNvSpPr txBox="1"/>
          <p:nvPr/>
        </p:nvSpPr>
        <p:spPr>
          <a:xfrm>
            <a:off x="2841518" y="358814"/>
            <a:ext cx="9004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12123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3º Camada -  Rede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5F5A38-0C07-7E3F-4A2E-368A6B85C997}"/>
              </a:ext>
            </a:extLst>
          </p:cNvPr>
          <p:cNvSpPr txBox="1"/>
          <p:nvPr/>
        </p:nvSpPr>
        <p:spPr>
          <a:xfrm>
            <a:off x="2838137" y="1437941"/>
            <a:ext cx="9353863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0000"/>
                </a:solidFill>
              </a:rPr>
              <a:t>Capacidade de </a:t>
            </a:r>
            <a:r>
              <a:rPr lang="pt-BR" sz="2800" b="1" dirty="0">
                <a:solidFill>
                  <a:srgbClr val="000000"/>
                </a:solidFill>
              </a:rPr>
              <a:t>fragmentar pacotes </a:t>
            </a:r>
            <a:r>
              <a:rPr lang="pt-BR" sz="2800" dirty="0">
                <a:solidFill>
                  <a:srgbClr val="000000"/>
                </a:solidFill>
              </a:rPr>
              <a:t>e </a:t>
            </a:r>
            <a:r>
              <a:rPr lang="pt-BR" sz="2800" b="1" dirty="0">
                <a:solidFill>
                  <a:srgbClr val="000000"/>
                </a:solidFill>
              </a:rPr>
              <a:t>remontá-los entre os nós</a:t>
            </a:r>
            <a:r>
              <a:rPr lang="pt-BR" sz="2800" dirty="0">
                <a:solidFill>
                  <a:srgbClr val="000000"/>
                </a:solidFill>
              </a:rPr>
              <a:t> de forma a adequá-los às</a:t>
            </a:r>
            <a:r>
              <a:rPr lang="pt-BR" sz="2800" b="1" dirty="0">
                <a:solidFill>
                  <a:srgbClr val="000000"/>
                </a:solidFill>
              </a:rPr>
              <a:t> capacidades do enlace</a:t>
            </a:r>
            <a:r>
              <a:rPr lang="pt-BR" sz="2800" dirty="0">
                <a:solidFill>
                  <a:srgbClr val="000000"/>
                </a:solidFill>
              </a:rPr>
              <a:t>.</a:t>
            </a:r>
            <a:br>
              <a:rPr lang="pt-BR" sz="2800" dirty="0">
                <a:solidFill>
                  <a:srgbClr val="000000"/>
                </a:solidFill>
              </a:rPr>
            </a:br>
            <a:endParaRPr lang="pt-BR" sz="2800" dirty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000000"/>
                </a:solidFill>
                <a:effectLst/>
              </a:rPr>
              <a:t>MTU (Max </a:t>
            </a:r>
            <a:r>
              <a:rPr lang="pt-BR" sz="2800" b="1" dirty="0" err="1">
                <a:solidFill>
                  <a:srgbClr val="000000"/>
                </a:solidFill>
                <a:effectLst/>
              </a:rPr>
              <a:t>Transfer</a:t>
            </a:r>
            <a:r>
              <a:rPr lang="pt-BR" sz="2800" b="1" dirty="0">
                <a:solidFill>
                  <a:srgbClr val="000000"/>
                </a:solidFill>
                <a:effectLst/>
              </a:rPr>
              <a:t> Unit)</a:t>
            </a:r>
            <a:r>
              <a:rPr lang="pt-BR" sz="2800" dirty="0">
                <a:solidFill>
                  <a:srgbClr val="000000"/>
                </a:solidFill>
                <a:effectLst/>
              </a:rPr>
              <a:t> -  </a:t>
            </a:r>
            <a:r>
              <a:rPr lang="pt-BR" sz="2800" b="1" dirty="0">
                <a:solidFill>
                  <a:srgbClr val="FC1233"/>
                </a:solidFill>
                <a:effectLst/>
              </a:rPr>
              <a:t>quantidade</a:t>
            </a:r>
            <a:r>
              <a:rPr lang="pt-BR" sz="2800" dirty="0">
                <a:solidFill>
                  <a:srgbClr val="B629D4"/>
                </a:solidFill>
                <a:effectLst/>
              </a:rPr>
              <a:t> de </a:t>
            </a:r>
            <a:r>
              <a:rPr lang="pt-BR" sz="2800" b="1" u="sng" dirty="0">
                <a:solidFill>
                  <a:srgbClr val="B629D4"/>
                </a:solidFill>
                <a:effectLst/>
              </a:rPr>
              <a:t>bytes que o </a:t>
            </a:r>
            <a:r>
              <a:rPr lang="pt-BR" sz="2800" b="1" u="sng" dirty="0">
                <a:solidFill>
                  <a:srgbClr val="FF0000"/>
                </a:solidFill>
                <a:effectLst/>
              </a:rPr>
              <a:t>enlace</a:t>
            </a:r>
            <a:r>
              <a:rPr lang="pt-BR" sz="2800" b="1" u="sng" dirty="0">
                <a:solidFill>
                  <a:srgbClr val="B629D4"/>
                </a:solidFill>
                <a:effectLst/>
              </a:rPr>
              <a:t> suporta</a:t>
            </a:r>
            <a:endParaRPr lang="pt-BR" sz="2800" dirty="0"/>
          </a:p>
          <a:p>
            <a:endParaRPr lang="pt-BR" sz="3200" dirty="0">
              <a:solidFill>
                <a:srgbClr val="0070C0"/>
              </a:solidFill>
              <a:latin typeface="Söhne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800" dirty="0">
                <a:effectLst/>
              </a:rPr>
              <a:t>Provê uma</a:t>
            </a:r>
            <a:r>
              <a:rPr lang="pt-BR" sz="2800" b="1" dirty="0">
                <a:effectLst/>
              </a:rPr>
              <a:t> </a:t>
            </a:r>
            <a:r>
              <a:rPr lang="pt-BR" sz="2800" dirty="0">
                <a:effectLst/>
              </a:rPr>
              <a:t>comunicação</a:t>
            </a:r>
            <a:r>
              <a:rPr lang="pt-BR" sz="2800" b="1" dirty="0">
                <a:effectLst/>
              </a:rPr>
              <a:t> ponto-a-ponto</a:t>
            </a:r>
            <a:br>
              <a:rPr lang="pt-BR" sz="2800" b="1" dirty="0">
                <a:effectLst/>
              </a:rPr>
            </a:br>
            <a:endParaRPr lang="pt-BR" sz="2800" b="1" dirty="0">
              <a:effectLst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pt-BR" sz="2800" b="1" dirty="0"/>
              <a:t>Esses</a:t>
            </a:r>
            <a:r>
              <a:rPr lang="pt-BR" sz="2800" b="1" dirty="0">
                <a:solidFill>
                  <a:srgbClr val="FC1233"/>
                </a:solidFill>
                <a:effectLst/>
              </a:rPr>
              <a:t> </a:t>
            </a:r>
            <a:r>
              <a:rPr lang="pt-BR" sz="2800" b="1" dirty="0">
                <a:solidFill>
                  <a:srgbClr val="5724C2"/>
                </a:solidFill>
                <a:effectLst/>
              </a:rPr>
              <a:t>pontos </a:t>
            </a:r>
            <a:r>
              <a:rPr lang="pt-BR" sz="2800" b="1" u="sng" dirty="0">
                <a:solidFill>
                  <a:srgbClr val="5724C2"/>
                </a:solidFill>
                <a:effectLst/>
              </a:rPr>
              <a:t>são os roteadores</a:t>
            </a:r>
            <a:r>
              <a:rPr lang="pt-BR" sz="2800" b="1" dirty="0"/>
              <a:t> espalhados pela rede ou Internet</a:t>
            </a:r>
            <a:endParaRPr lang="pt-BR" sz="2800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pt-BR" sz="28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pt-BR" sz="2800" dirty="0"/>
          </a:p>
          <a:p>
            <a:br>
              <a:rPr lang="pt-BR" sz="2400" dirty="0">
                <a:solidFill>
                  <a:srgbClr val="374151"/>
                </a:solidFill>
                <a:latin typeface="Söhne"/>
              </a:rPr>
            </a:br>
            <a:endParaRPr lang="pt-BR" sz="2400" dirty="0">
              <a:solidFill>
                <a:srgbClr val="374151"/>
              </a:solidFill>
              <a:latin typeface="Söhne"/>
            </a:endParaRPr>
          </a:p>
          <a:p>
            <a:pPr lvl="2"/>
            <a:br>
              <a:rPr lang="pt-BR" sz="2400" u="sng" dirty="0">
                <a:solidFill>
                  <a:srgbClr val="374151"/>
                </a:solidFill>
                <a:latin typeface="Söhne"/>
              </a:rPr>
            </a:br>
            <a:endParaRPr lang="pt-BR" sz="2400" u="sng" dirty="0">
              <a:solidFill>
                <a:srgbClr val="374151"/>
              </a:solidFill>
              <a:latin typeface="Söhne"/>
            </a:endParaRPr>
          </a:p>
          <a:p>
            <a:pPr lvl="1"/>
            <a:endParaRPr lang="pt-BR" sz="2400" b="1" dirty="0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8DCF94A8-1A52-4C32-AF08-0E8DE21112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153"/>
          <a:stretch/>
        </p:blipFill>
        <p:spPr bwMode="auto">
          <a:xfrm>
            <a:off x="268646" y="3434377"/>
            <a:ext cx="1547429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864A4805-09C6-CEAA-B68D-8C9D4FB43AA7}"/>
              </a:ext>
            </a:extLst>
          </p:cNvPr>
          <p:cNvSpPr/>
          <p:nvPr/>
        </p:nvSpPr>
        <p:spPr>
          <a:xfrm rot="10800000">
            <a:off x="1866822" y="4985248"/>
            <a:ext cx="472091" cy="3523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3320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FCEE003A-9EF7-1B1D-80BE-08197A925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0990" y="909637"/>
            <a:ext cx="9305925" cy="5038725"/>
          </a:xfrm>
          <a:prstGeom prst="rect">
            <a:avLst/>
          </a:prstGeom>
        </p:spPr>
      </p:pic>
      <p:sp>
        <p:nvSpPr>
          <p:cNvPr id="26" name="Seta: para a Direita 25">
            <a:extLst>
              <a:ext uri="{FF2B5EF4-FFF2-40B4-BE49-F238E27FC236}">
                <a16:creationId xmlns:a16="http://schemas.microsoft.com/office/drawing/2014/main" id="{306F7F37-F1A1-06FC-85E0-9AB9D668B1F7}"/>
              </a:ext>
            </a:extLst>
          </p:cNvPr>
          <p:cNvSpPr/>
          <p:nvPr/>
        </p:nvSpPr>
        <p:spPr>
          <a:xfrm rot="2831667">
            <a:off x="5611905" y="3311689"/>
            <a:ext cx="762000" cy="5020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2235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8391E17-39FF-454B-9454-1697F97315A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534" y="2946400"/>
            <a:ext cx="3823524" cy="118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823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F921A25-1B38-4711-9C49-74D3CA76F5F4}"/>
              </a:ext>
            </a:extLst>
          </p:cNvPr>
          <p:cNvSpPr txBox="1"/>
          <p:nvPr/>
        </p:nvSpPr>
        <p:spPr>
          <a:xfrm>
            <a:off x="453179" y="620424"/>
            <a:ext cx="2072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95E8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86C18FB-F3B3-FC02-26E9-3CC4DEB976A7}"/>
              </a:ext>
            </a:extLst>
          </p:cNvPr>
          <p:cNvSpPr txBox="1"/>
          <p:nvPr/>
        </p:nvSpPr>
        <p:spPr>
          <a:xfrm>
            <a:off x="3093113" y="559075"/>
            <a:ext cx="8040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12123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Padrões Internet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5F5A38-0C07-7E3F-4A2E-368A6B85C997}"/>
              </a:ext>
            </a:extLst>
          </p:cNvPr>
          <p:cNvSpPr txBox="1"/>
          <p:nvPr/>
        </p:nvSpPr>
        <p:spPr>
          <a:xfrm>
            <a:off x="2958059" y="1450493"/>
            <a:ext cx="817516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374151"/>
                </a:solidFill>
                <a:latin typeface="Söhne"/>
              </a:rPr>
              <a:t>Um </a:t>
            </a:r>
            <a:r>
              <a:rPr lang="pt-BR" sz="2400" u="sng" dirty="0">
                <a:solidFill>
                  <a:srgbClr val="374151"/>
                </a:solidFill>
                <a:latin typeface="Söhne"/>
              </a:rPr>
              <a:t>padrão Internet </a:t>
            </a:r>
            <a:r>
              <a:rPr lang="pt-BR" sz="2400" dirty="0">
                <a:solidFill>
                  <a:srgbClr val="374151"/>
                </a:solidFill>
                <a:latin typeface="Söhne"/>
              </a:rPr>
              <a:t>é uma </a:t>
            </a:r>
            <a:r>
              <a:rPr lang="pt-BR" sz="2400" b="1" dirty="0">
                <a:solidFill>
                  <a:srgbClr val="374151"/>
                </a:solidFill>
                <a:latin typeface="Söhne"/>
              </a:rPr>
              <a:t>especificação completamente testada </a:t>
            </a:r>
            <a:r>
              <a:rPr lang="pt-BR" sz="2400" dirty="0">
                <a:solidFill>
                  <a:srgbClr val="374151"/>
                </a:solidFill>
                <a:latin typeface="Söhne"/>
              </a:rPr>
              <a:t>que é útil e seguida em toda Internet.</a:t>
            </a:r>
          </a:p>
          <a:p>
            <a:endParaRPr lang="pt-BR" sz="2400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374151"/>
                </a:solidFill>
                <a:latin typeface="Söhne"/>
              </a:rPr>
              <a:t>Protocolos são documentados e numerados em </a:t>
            </a:r>
            <a:r>
              <a:rPr lang="pt-BR" sz="2400" b="1" dirty="0" err="1">
                <a:solidFill>
                  <a:srgbClr val="374151"/>
                </a:solidFill>
                <a:latin typeface="Söhne"/>
              </a:rPr>
              <a:t>Request</a:t>
            </a:r>
            <a:r>
              <a:rPr lang="pt-BR" sz="2400" b="1" dirty="0">
                <a:solidFill>
                  <a:srgbClr val="374151"/>
                </a:solidFill>
                <a:latin typeface="Söhne"/>
              </a:rPr>
              <a:t> for </a:t>
            </a:r>
            <a:r>
              <a:rPr lang="pt-BR" sz="2400" b="1" dirty="0" err="1">
                <a:solidFill>
                  <a:srgbClr val="374151"/>
                </a:solidFill>
                <a:latin typeface="Söhne"/>
              </a:rPr>
              <a:t>Comment</a:t>
            </a:r>
            <a:r>
              <a:rPr lang="pt-BR" sz="2400" b="1" dirty="0">
                <a:solidFill>
                  <a:srgbClr val="374151"/>
                </a:solidFill>
                <a:latin typeface="Söhne"/>
              </a:rPr>
              <a:t> (</a:t>
            </a:r>
            <a:r>
              <a:rPr lang="pt-BR" sz="2400" b="1" dirty="0">
                <a:solidFill>
                  <a:srgbClr val="00B0F0"/>
                </a:solidFill>
                <a:latin typeface="Söhne"/>
              </a:rPr>
              <a:t>RFC</a:t>
            </a:r>
            <a:r>
              <a:rPr lang="pt-BR" sz="2400" b="1" dirty="0">
                <a:solidFill>
                  <a:srgbClr val="374151"/>
                </a:solidFill>
                <a:latin typeface="Söhne"/>
              </a:rPr>
              <a:t>).</a:t>
            </a:r>
            <a:br>
              <a:rPr lang="pt-BR" sz="2400" b="1" dirty="0">
                <a:solidFill>
                  <a:srgbClr val="374151"/>
                </a:solidFill>
                <a:latin typeface="Söhne"/>
              </a:rPr>
            </a:br>
            <a:br>
              <a:rPr lang="pt-BR" sz="2400" b="1" dirty="0">
                <a:solidFill>
                  <a:srgbClr val="374151"/>
                </a:solidFill>
                <a:latin typeface="Söhne"/>
              </a:rPr>
            </a:br>
            <a:r>
              <a:rPr lang="pt-BR" sz="2400" b="1" dirty="0">
                <a:solidFill>
                  <a:srgbClr val="374151"/>
                </a:solidFill>
                <a:latin typeface="Söhne"/>
              </a:rPr>
              <a:t>www.ietf.org</a:t>
            </a:r>
          </a:p>
        </p:txBody>
      </p:sp>
      <p:pic>
        <p:nvPicPr>
          <p:cNvPr id="4098" name="Picture 2" descr="Angry RFC Debates: Towards a Better Understanding of Internet Protocol  Design (ikke tilgjengelig) - Institutt for informatikk">
            <a:extLst>
              <a:ext uri="{FF2B5EF4-FFF2-40B4-BE49-F238E27FC236}">
                <a16:creationId xmlns:a16="http://schemas.microsoft.com/office/drawing/2014/main" id="{6E6B2976-F514-26E0-BF2D-B3727EDD7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173" y="4710658"/>
            <a:ext cx="3817496" cy="214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8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7493DCFF-EEE1-987A-0A69-B7BFBCBD355D}"/>
              </a:ext>
            </a:extLst>
          </p:cNvPr>
          <p:cNvGrpSpPr/>
          <p:nvPr/>
        </p:nvGrpSpPr>
        <p:grpSpPr>
          <a:xfrm>
            <a:off x="3089788" y="1932"/>
            <a:ext cx="2716308" cy="1568560"/>
            <a:chOff x="4473387" y="918435"/>
            <a:chExt cx="3013821" cy="1743075"/>
          </a:xfrm>
        </p:grpSpPr>
        <p:pic>
          <p:nvPicPr>
            <p:cNvPr id="1026" name="Picture 2" descr="Carta violada ou de outra pessoa, saiba o que fazer - Guia Venâncio">
              <a:extLst>
                <a:ext uri="{FF2B5EF4-FFF2-40B4-BE49-F238E27FC236}">
                  <a16:creationId xmlns:a16="http://schemas.microsoft.com/office/drawing/2014/main" id="{1C6C08AE-D087-D027-DBD4-2D1EEA9A4D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7833" y="918435"/>
              <a:ext cx="2619375" cy="1743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82D92211-3F4A-8A18-EDFD-43E6B7D08AE6}"/>
                </a:ext>
              </a:extLst>
            </p:cNvPr>
            <p:cNvSpPr txBox="1"/>
            <p:nvPr/>
          </p:nvSpPr>
          <p:spPr>
            <a:xfrm>
              <a:off x="4473387" y="1530500"/>
              <a:ext cx="394447" cy="518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dirty="0"/>
                <a:t>1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4FFBE3B1-A798-3274-F30F-C34D917A3301}"/>
              </a:ext>
            </a:extLst>
          </p:cNvPr>
          <p:cNvGrpSpPr/>
          <p:nvPr/>
        </p:nvGrpSpPr>
        <p:grpSpPr>
          <a:xfrm>
            <a:off x="3077752" y="1993323"/>
            <a:ext cx="2682347" cy="1568559"/>
            <a:chOff x="4734202" y="3035228"/>
            <a:chExt cx="3191718" cy="183120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A368A6E-0448-A0DB-3814-E4203B957D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0480" y="3035228"/>
              <a:ext cx="2745440" cy="1831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87A89F9D-846D-7354-BF92-506A227C1DC0}"/>
                </a:ext>
              </a:extLst>
            </p:cNvPr>
            <p:cNvSpPr txBox="1"/>
            <p:nvPr/>
          </p:nvSpPr>
          <p:spPr>
            <a:xfrm>
              <a:off x="4734202" y="3802547"/>
              <a:ext cx="394447" cy="518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/>
                <a:t>2</a:t>
              </a:r>
            </a:p>
          </p:txBody>
        </p:sp>
      </p:grpSp>
      <p:pic>
        <p:nvPicPr>
          <p:cNvPr id="1030" name="Picture 6" descr="O que é carta registrada? Quando você precisa de uma? Onde e como fazer?">
            <a:extLst>
              <a:ext uri="{FF2B5EF4-FFF2-40B4-BE49-F238E27FC236}">
                <a16:creationId xmlns:a16="http://schemas.microsoft.com/office/drawing/2014/main" id="{7B5CE48B-3423-6A41-D927-0B5857D871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0" t="9735" r="7067" b="17545"/>
          <a:stretch/>
        </p:blipFill>
        <p:spPr bwMode="auto">
          <a:xfrm>
            <a:off x="3476879" y="4005119"/>
            <a:ext cx="2283220" cy="149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E931E95-2CB8-5033-0176-4AB2ECB2F5D1}"/>
              </a:ext>
            </a:extLst>
          </p:cNvPr>
          <p:cNvSpPr txBox="1"/>
          <p:nvPr/>
        </p:nvSpPr>
        <p:spPr>
          <a:xfrm>
            <a:off x="3050644" y="400511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3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01DABAB-8F21-A483-92B0-F5F26A9C84D7}"/>
              </a:ext>
            </a:extLst>
          </p:cNvPr>
          <p:cNvSpPr txBox="1"/>
          <p:nvPr/>
        </p:nvSpPr>
        <p:spPr>
          <a:xfrm>
            <a:off x="5605103" y="5897640"/>
            <a:ext cx="324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4</a:t>
            </a:r>
          </a:p>
        </p:txBody>
      </p:sp>
      <p:pic>
        <p:nvPicPr>
          <p:cNvPr id="1034" name="Picture 10" descr="Posta restante: como receber encomendas em agências dos Correios">
            <a:extLst>
              <a:ext uri="{FF2B5EF4-FFF2-40B4-BE49-F238E27FC236}">
                <a16:creationId xmlns:a16="http://schemas.microsoft.com/office/drawing/2014/main" id="{E88C157F-0E23-5671-EB94-F7EFEA5A9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509" y="2580619"/>
            <a:ext cx="2073987" cy="1331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B0E11256-F44C-B3E5-F3E9-981E942CE4C0}"/>
              </a:ext>
            </a:extLst>
          </p:cNvPr>
          <p:cNvSpPr txBox="1"/>
          <p:nvPr/>
        </p:nvSpPr>
        <p:spPr>
          <a:xfrm>
            <a:off x="8461699" y="496137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5</a:t>
            </a:r>
          </a:p>
        </p:txBody>
      </p:sp>
      <p:pic>
        <p:nvPicPr>
          <p:cNvPr id="1036" name="Picture 12" descr="Correios explicam prazo de entrega de encomendas internacionais – Tecnoblog">
            <a:extLst>
              <a:ext uri="{FF2B5EF4-FFF2-40B4-BE49-F238E27FC236}">
                <a16:creationId xmlns:a16="http://schemas.microsoft.com/office/drawing/2014/main" id="{E4462539-445A-9C54-881E-78B9AA9648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1" t="13499"/>
          <a:stretch/>
        </p:blipFill>
        <p:spPr bwMode="auto">
          <a:xfrm>
            <a:off x="8877509" y="4361874"/>
            <a:ext cx="2142759" cy="137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35E93C3-9328-909D-450C-8588BB1CBBB3}"/>
              </a:ext>
            </a:extLst>
          </p:cNvPr>
          <p:cNvSpPr txBox="1"/>
          <p:nvPr/>
        </p:nvSpPr>
        <p:spPr>
          <a:xfrm>
            <a:off x="8277995" y="290078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6</a:t>
            </a:r>
          </a:p>
        </p:txBody>
      </p:sp>
      <p:pic>
        <p:nvPicPr>
          <p:cNvPr id="1038" name="Picture 14" descr="Nacional — Correios">
            <a:extLst>
              <a:ext uri="{FF2B5EF4-FFF2-40B4-BE49-F238E27FC236}">
                <a16:creationId xmlns:a16="http://schemas.microsoft.com/office/drawing/2014/main" id="{AC7C0630-CDA7-DC62-695B-CE896920C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624" y="52947"/>
            <a:ext cx="2095292" cy="209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9BC64D41-8FBF-C3F2-AE48-131E4636681B}"/>
              </a:ext>
            </a:extLst>
          </p:cNvPr>
          <p:cNvSpPr txBox="1"/>
          <p:nvPr/>
        </p:nvSpPr>
        <p:spPr>
          <a:xfrm>
            <a:off x="8277995" y="29110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7</a:t>
            </a:r>
          </a:p>
        </p:txBody>
      </p:sp>
      <p:pic>
        <p:nvPicPr>
          <p:cNvPr id="1040" name="Picture 16" descr="Correios têm estratégia exclusiva contra roubo de carga no Rio - Transporte  Mundial">
            <a:extLst>
              <a:ext uri="{FF2B5EF4-FFF2-40B4-BE49-F238E27FC236}">
                <a16:creationId xmlns:a16="http://schemas.microsoft.com/office/drawing/2014/main" id="{760C020B-DA28-C185-92CC-49067A4FD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379" y="5391304"/>
            <a:ext cx="2022195" cy="134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070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986C18FB-F3B3-FC02-26E9-3CC4DEB976A7}"/>
              </a:ext>
            </a:extLst>
          </p:cNvPr>
          <p:cNvSpPr txBox="1"/>
          <p:nvPr/>
        </p:nvSpPr>
        <p:spPr>
          <a:xfrm>
            <a:off x="2958059" y="163796"/>
            <a:ext cx="8040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12123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Tarefas Distribuídas em Camadas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5F5A38-0C07-7E3F-4A2E-368A6B85C997}"/>
              </a:ext>
            </a:extLst>
          </p:cNvPr>
          <p:cNvSpPr txBox="1"/>
          <p:nvPr/>
        </p:nvSpPr>
        <p:spPr>
          <a:xfrm>
            <a:off x="2958059" y="783118"/>
            <a:ext cx="8175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374151"/>
                </a:solidFill>
                <a:latin typeface="Söhne"/>
              </a:rPr>
              <a:t>Exemplo - </a:t>
            </a:r>
            <a:r>
              <a:rPr lang="pt-BR" sz="2000" u="sng" dirty="0">
                <a:solidFill>
                  <a:srgbClr val="374151"/>
                </a:solidFill>
                <a:latin typeface="Söhne"/>
              </a:rPr>
              <a:t>Tarefas envolvidas no envio de uma carta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20B7EEB-AD95-4697-E944-D41412ECC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852" y="1429281"/>
            <a:ext cx="7307750" cy="5264923"/>
          </a:xfrm>
          <a:prstGeom prst="rect">
            <a:avLst/>
          </a:prstGeom>
        </p:spPr>
      </p:pic>
      <p:pic>
        <p:nvPicPr>
          <p:cNvPr id="2052" name="Picture 4" descr="Page 1">
            <a:extLst>
              <a:ext uri="{FF2B5EF4-FFF2-40B4-BE49-F238E27FC236}">
                <a16:creationId xmlns:a16="http://schemas.microsoft.com/office/drawing/2014/main" id="{F5EF6C3D-47AA-B973-8801-E7B9BBC0B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20" y="3429000"/>
            <a:ext cx="2122249" cy="277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770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986C18FB-F3B3-FC02-26E9-3CC4DEB976A7}"/>
              </a:ext>
            </a:extLst>
          </p:cNvPr>
          <p:cNvSpPr txBox="1"/>
          <p:nvPr/>
        </p:nvSpPr>
        <p:spPr>
          <a:xfrm>
            <a:off x="2958059" y="358814"/>
            <a:ext cx="9004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12123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Por que Arquitetura em </a:t>
            </a:r>
            <a:r>
              <a:rPr lang="en-US" sz="2800" b="1" dirty="0" err="1">
                <a:solidFill>
                  <a:srgbClr val="12123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camadas</a:t>
            </a:r>
            <a:r>
              <a:rPr lang="en-US" sz="2800" b="1" dirty="0">
                <a:solidFill>
                  <a:srgbClr val="12123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? </a:t>
            </a:r>
            <a:endParaRPr lang="pt-BR" sz="2800" b="1" dirty="0">
              <a:solidFill>
                <a:srgbClr val="12123C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5F5A38-0C07-7E3F-4A2E-368A6B85C997}"/>
              </a:ext>
            </a:extLst>
          </p:cNvPr>
          <p:cNvSpPr txBox="1"/>
          <p:nvPr/>
        </p:nvSpPr>
        <p:spPr>
          <a:xfrm>
            <a:off x="2958059" y="1875256"/>
            <a:ext cx="879423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374151"/>
                </a:solidFill>
                <a:latin typeface="Söhne"/>
              </a:rPr>
              <a:t> </a:t>
            </a:r>
            <a:r>
              <a:rPr lang="pt-BR" sz="2800" dirty="0">
                <a:solidFill>
                  <a:srgbClr val="374151"/>
                </a:solidFill>
                <a:latin typeface="Söhne"/>
              </a:rPr>
              <a:t>Garante a </a:t>
            </a:r>
            <a:r>
              <a:rPr lang="pt-BR" sz="2800" b="1" dirty="0">
                <a:solidFill>
                  <a:srgbClr val="374151"/>
                </a:solidFill>
                <a:latin typeface="Söhne"/>
              </a:rPr>
              <a:t>modularidade</a:t>
            </a:r>
            <a:r>
              <a:rPr lang="pt-BR" sz="2800" dirty="0">
                <a:solidFill>
                  <a:srgbClr val="374151"/>
                </a:solidFill>
                <a:latin typeface="Söhne"/>
              </a:rPr>
              <a:t> da arquitetura</a:t>
            </a:r>
            <a:br>
              <a:rPr lang="pt-BR" sz="2800" dirty="0">
                <a:solidFill>
                  <a:srgbClr val="374151"/>
                </a:solidFill>
                <a:latin typeface="Söhne"/>
              </a:rPr>
            </a:br>
            <a:endParaRPr lang="pt-BR" sz="2800" dirty="0">
              <a:solidFill>
                <a:srgbClr val="374151"/>
              </a:solidFill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u="sng" dirty="0">
                <a:solidFill>
                  <a:srgbClr val="374151"/>
                </a:solidFill>
                <a:latin typeface="Söhne"/>
              </a:rPr>
              <a:t>Modificações feitas em uma camada não altera necessariamente os serviços das demais camadas</a:t>
            </a:r>
            <a:br>
              <a:rPr lang="pt-BR" sz="2800" u="sng" dirty="0">
                <a:solidFill>
                  <a:srgbClr val="374151"/>
                </a:solidFill>
                <a:latin typeface="Söhne"/>
              </a:rPr>
            </a:br>
            <a:br>
              <a:rPr lang="pt-BR" sz="2800" u="sng" dirty="0">
                <a:solidFill>
                  <a:srgbClr val="374151"/>
                </a:solidFill>
                <a:latin typeface="Söhne"/>
              </a:rPr>
            </a:br>
            <a:endParaRPr lang="pt-BR" sz="2800" u="sng" dirty="0">
              <a:solidFill>
                <a:srgbClr val="374151"/>
              </a:solidFill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b="1" u="sng" dirty="0">
                <a:solidFill>
                  <a:srgbClr val="374151"/>
                </a:solidFill>
                <a:latin typeface="Söhne"/>
              </a:rPr>
              <a:t>Voltemos ao Exemplo</a:t>
            </a:r>
            <a:br>
              <a:rPr lang="pt-BR" sz="2800" u="sng" dirty="0">
                <a:solidFill>
                  <a:srgbClr val="374151"/>
                </a:solidFill>
                <a:latin typeface="Söhne"/>
              </a:rPr>
            </a:br>
            <a:br>
              <a:rPr lang="pt-BR" sz="2800" u="sng" dirty="0">
                <a:solidFill>
                  <a:srgbClr val="374151"/>
                </a:solidFill>
                <a:latin typeface="Söhne"/>
              </a:rPr>
            </a:br>
            <a:r>
              <a:rPr lang="pt-BR" sz="2800" b="1" dirty="0">
                <a:solidFill>
                  <a:schemeClr val="accent5"/>
                </a:solidFill>
                <a:latin typeface="Söhne"/>
              </a:rPr>
              <a:t>Alterar a moto para um carro, irá querer alguma mudança nas outras camadas?</a:t>
            </a:r>
            <a:endParaRPr lang="pt-BR" sz="2800" b="1" u="sng" dirty="0">
              <a:solidFill>
                <a:schemeClr val="accent5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626042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986C18FB-F3B3-FC02-26E9-3CC4DEB976A7}"/>
              </a:ext>
            </a:extLst>
          </p:cNvPr>
          <p:cNvSpPr txBox="1"/>
          <p:nvPr/>
        </p:nvSpPr>
        <p:spPr>
          <a:xfrm>
            <a:off x="2958059" y="358814"/>
            <a:ext cx="90040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12123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Modelo</a:t>
            </a:r>
            <a:r>
              <a:rPr lang="en-US" sz="2800" b="1" dirty="0">
                <a:solidFill>
                  <a:srgbClr val="12123C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OSI (Open Systems Interconnection)</a:t>
            </a:r>
            <a:endParaRPr lang="pt-BR" sz="2800" b="1" dirty="0">
              <a:solidFill>
                <a:srgbClr val="12123C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5F5A38-0C07-7E3F-4A2E-368A6B85C997}"/>
              </a:ext>
            </a:extLst>
          </p:cNvPr>
          <p:cNvSpPr txBox="1"/>
          <p:nvPr/>
        </p:nvSpPr>
        <p:spPr>
          <a:xfrm>
            <a:off x="2958059" y="1875256"/>
            <a:ext cx="879423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374151"/>
                </a:solidFill>
                <a:latin typeface="Söhne"/>
              </a:rPr>
              <a:t> </a:t>
            </a:r>
            <a:r>
              <a:rPr lang="pt-BR" sz="2800" dirty="0">
                <a:solidFill>
                  <a:srgbClr val="374151"/>
                </a:solidFill>
                <a:latin typeface="Söhne"/>
              </a:rPr>
              <a:t>Dominou a </a:t>
            </a:r>
            <a:r>
              <a:rPr lang="pt-BR" sz="2800" b="1" dirty="0">
                <a:solidFill>
                  <a:srgbClr val="374151"/>
                </a:solidFill>
                <a:latin typeface="Söhne"/>
              </a:rPr>
              <a:t>literatura</a:t>
            </a:r>
            <a:r>
              <a:rPr lang="pt-BR" sz="2800" dirty="0">
                <a:solidFill>
                  <a:srgbClr val="374151"/>
                </a:solidFill>
                <a:latin typeface="Söhne"/>
              </a:rPr>
              <a:t> sobre comunicações de dados</a:t>
            </a:r>
            <a:br>
              <a:rPr lang="pt-BR" sz="2800" b="1" dirty="0">
                <a:solidFill>
                  <a:srgbClr val="374151"/>
                </a:solidFill>
                <a:latin typeface="Söhne"/>
              </a:rPr>
            </a:br>
            <a:endParaRPr lang="pt-BR" sz="2800" b="1" dirty="0">
              <a:solidFill>
                <a:srgbClr val="374151"/>
              </a:solidFill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374151"/>
                </a:solidFill>
                <a:latin typeface="Söhne"/>
              </a:rPr>
              <a:t>Todo mundo acreditava que o modelo OSI se tornaria o padrão final para comunicação de dados</a:t>
            </a:r>
            <a:r>
              <a:rPr lang="pt-BR" sz="2800" b="1" dirty="0">
                <a:solidFill>
                  <a:srgbClr val="374151"/>
                </a:solidFill>
                <a:latin typeface="Söhne"/>
              </a:rPr>
              <a:t>.... </a:t>
            </a:r>
            <a:r>
              <a:rPr lang="pt-BR" sz="2800" b="1" i="1" dirty="0">
                <a:solidFill>
                  <a:srgbClr val="374151"/>
                </a:solidFill>
                <a:latin typeface="Söhne"/>
              </a:rPr>
              <a:t>Isso não aconteceu! </a:t>
            </a:r>
            <a:br>
              <a:rPr lang="pt-BR" sz="2800" i="1" dirty="0">
                <a:solidFill>
                  <a:srgbClr val="374151"/>
                </a:solidFill>
                <a:latin typeface="Söhne"/>
              </a:rPr>
            </a:br>
            <a:endParaRPr lang="pt-BR" sz="2800" i="1" dirty="0">
              <a:solidFill>
                <a:srgbClr val="374151"/>
              </a:solidFill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374151"/>
                </a:solidFill>
                <a:latin typeface="Söhne"/>
              </a:rPr>
              <a:t>O conjunto de protocolos </a:t>
            </a:r>
            <a:r>
              <a:rPr lang="pt-BR" sz="2800" b="1" dirty="0">
                <a:solidFill>
                  <a:srgbClr val="374151"/>
                </a:solidFill>
                <a:latin typeface="Söhne"/>
              </a:rPr>
              <a:t>TCP/IP </a:t>
            </a:r>
            <a:r>
              <a:rPr lang="pt-BR" sz="2800" dirty="0">
                <a:solidFill>
                  <a:srgbClr val="374151"/>
                </a:solidFill>
                <a:latin typeface="Söhne"/>
              </a:rPr>
              <a:t>acabou se tornando a arquitetura comercial predominante.</a:t>
            </a:r>
            <a:br>
              <a:rPr lang="pt-BR" sz="2800" dirty="0">
                <a:solidFill>
                  <a:srgbClr val="374151"/>
                </a:solidFill>
                <a:latin typeface="Söhne"/>
              </a:rPr>
            </a:br>
            <a:endParaRPr lang="pt-BR" sz="2800" dirty="0">
              <a:solidFill>
                <a:srgbClr val="374151"/>
              </a:solidFill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u="sng" dirty="0">
                <a:solidFill>
                  <a:srgbClr val="374151"/>
                </a:solidFill>
                <a:latin typeface="Söhne"/>
              </a:rPr>
              <a:t>OSI jamais foi totalmente implementado</a:t>
            </a:r>
            <a:r>
              <a:rPr lang="pt-BR" sz="2800" dirty="0">
                <a:solidFill>
                  <a:srgbClr val="374151"/>
                </a:solidFill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727347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1649</TotalTime>
  <Words>1270</Words>
  <Application>Microsoft Office PowerPoint</Application>
  <PresentationFormat>Widescreen</PresentationFormat>
  <Paragraphs>174</Paragraphs>
  <Slides>43</Slides>
  <Notes>1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Calibri Light</vt:lpstr>
      <vt:lpstr>Courier New</vt:lpstr>
      <vt:lpstr>Söhne</vt:lpstr>
      <vt:lpstr>Verdana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Natasha</dc:creator>
  <cp:lastModifiedBy>Plinio Andrade Passos</cp:lastModifiedBy>
  <cp:revision>1</cp:revision>
  <dcterms:created xsi:type="dcterms:W3CDTF">2022-07-13T16:17:41Z</dcterms:created>
  <dcterms:modified xsi:type="dcterms:W3CDTF">2023-08-22T20:47:52Z</dcterms:modified>
</cp:coreProperties>
</file>